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1" r:id="rId2"/>
    <p:sldId id="286" r:id="rId3"/>
    <p:sldId id="287" r:id="rId4"/>
    <p:sldId id="272" r:id="rId5"/>
    <p:sldId id="296" r:id="rId6"/>
    <p:sldId id="297" r:id="rId7"/>
    <p:sldId id="298" r:id="rId8"/>
    <p:sldId id="273" r:id="rId9"/>
    <p:sldId id="299" r:id="rId10"/>
    <p:sldId id="300" r:id="rId11"/>
    <p:sldId id="289" r:id="rId12"/>
    <p:sldId id="290" r:id="rId13"/>
    <p:sldId id="291" r:id="rId14"/>
    <p:sldId id="295" r:id="rId15"/>
    <p:sldId id="292" r:id="rId16"/>
    <p:sldId id="303" r:id="rId17"/>
    <p:sldId id="301" r:id="rId18"/>
    <p:sldId id="302" r:id="rId19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A177DE-0CB9-4842-A969-DA4B8D90B115}" v="2" dt="2026-03-29T11:58:29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1" autoAdjust="0"/>
    <p:restoredTop sz="94326" autoAdjust="0"/>
  </p:normalViewPr>
  <p:slideViewPr>
    <p:cSldViewPr snapToGrid="0">
      <p:cViewPr varScale="1">
        <p:scale>
          <a:sx n="80" d="100"/>
          <a:sy n="80" d="100"/>
        </p:scale>
        <p:origin x="41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es van Hee" userId="5a0f3e67a76cdf86" providerId="LiveId" clId="{17CC55A7-1351-409D-8C76-B69CB7631E89}"/>
    <pc:docChg chg="undo custSel addSld modSld sldOrd">
      <pc:chgData name="Kees van Hee" userId="5a0f3e67a76cdf86" providerId="LiveId" clId="{17CC55A7-1351-409D-8C76-B69CB7631E89}" dt="2026-03-29T11:58:29.173" v="2433" actId="20577"/>
      <pc:docMkLst>
        <pc:docMk/>
      </pc:docMkLst>
      <pc:sldChg chg="addSp delSp modSp mod modAnim">
        <pc:chgData name="Kees van Hee" userId="5a0f3e67a76cdf86" providerId="LiveId" clId="{17CC55A7-1351-409D-8C76-B69CB7631E89}" dt="2026-03-14T09:38:08.994" v="2213" actId="1076"/>
        <pc:sldMkLst>
          <pc:docMk/>
          <pc:sldMk cId="4116189600" sldId="271"/>
        </pc:sldMkLst>
        <pc:spChg chg="add mod">
          <ac:chgData name="Kees van Hee" userId="5a0f3e67a76cdf86" providerId="LiveId" clId="{17CC55A7-1351-409D-8C76-B69CB7631E89}" dt="2026-03-14T09:37:57.040" v="2212" actId="1076"/>
          <ac:spMkLst>
            <pc:docMk/>
            <pc:sldMk cId="4116189600" sldId="271"/>
            <ac:spMk id="2" creationId="{FA941E0B-3E11-58CD-EFA6-B40E10672D20}"/>
          </ac:spMkLst>
        </pc:spChg>
        <pc:spChg chg="mod">
          <ac:chgData name="Kees van Hee" userId="5a0f3e67a76cdf86" providerId="LiveId" clId="{17CC55A7-1351-409D-8C76-B69CB7631E89}" dt="2026-03-14T09:38:08.994" v="2213" actId="1076"/>
          <ac:spMkLst>
            <pc:docMk/>
            <pc:sldMk cId="4116189600" sldId="271"/>
            <ac:spMk id="5" creationId="{17753370-1BAE-6AAA-398C-FFB1895CD445}"/>
          </ac:spMkLst>
        </pc:spChg>
        <pc:spChg chg="add del mod">
          <ac:chgData name="Kees van Hee" userId="5a0f3e67a76cdf86" providerId="LiveId" clId="{17CC55A7-1351-409D-8C76-B69CB7631E89}" dt="2026-03-12T12:48:13.660" v="1237" actId="14100"/>
          <ac:spMkLst>
            <pc:docMk/>
            <pc:sldMk cId="4116189600" sldId="271"/>
            <ac:spMk id="14" creationId="{00000000-0000-0000-0000-000000000000}"/>
          </ac:spMkLst>
        </pc:spChg>
        <pc:picChg chg="add mod">
          <ac:chgData name="Kees van Hee" userId="5a0f3e67a76cdf86" providerId="LiveId" clId="{17CC55A7-1351-409D-8C76-B69CB7631E89}" dt="2026-03-12T12:49:14.237" v="1241" actId="14100"/>
          <ac:picMkLst>
            <pc:docMk/>
            <pc:sldMk cId="4116189600" sldId="271"/>
            <ac:picMk id="1028" creationId="{BA2A75B4-D0EF-A38D-3DD4-7254822616B4}"/>
          </ac:picMkLst>
        </pc:picChg>
      </pc:sldChg>
      <pc:sldChg chg="modSp mod modAnim">
        <pc:chgData name="Kees van Hee" userId="5a0f3e67a76cdf86" providerId="LiveId" clId="{17CC55A7-1351-409D-8C76-B69CB7631E89}" dt="2026-03-14T09:39:21.387" v="2220"/>
        <pc:sldMkLst>
          <pc:docMk/>
          <pc:sldMk cId="1357597141" sldId="272"/>
        </pc:sldMkLst>
        <pc:spChg chg="mod">
          <ac:chgData name="Kees van Hee" userId="5a0f3e67a76cdf86" providerId="LiveId" clId="{17CC55A7-1351-409D-8C76-B69CB7631E89}" dt="2026-03-12T12:49:59.593" v="1276" actId="20577"/>
          <ac:spMkLst>
            <pc:docMk/>
            <pc:sldMk cId="1357597141" sldId="272"/>
            <ac:spMk id="5" creationId="{B4B3008C-39BE-4ADF-BE25-0235146C45C9}"/>
          </ac:spMkLst>
        </pc:spChg>
        <pc:picChg chg="mod">
          <ac:chgData name="Kees van Hee" userId="5a0f3e67a76cdf86" providerId="LiveId" clId="{17CC55A7-1351-409D-8C76-B69CB7631E89}" dt="2026-03-13T13:51:22.441" v="1581" actId="14100"/>
          <ac:picMkLst>
            <pc:docMk/>
            <pc:sldMk cId="1357597141" sldId="272"/>
            <ac:picMk id="2" creationId="{C08ED5E3-463F-79F1-CE63-D0A010E9AE6F}"/>
          </ac:picMkLst>
        </pc:picChg>
      </pc:sldChg>
      <pc:sldChg chg="addSp delSp modSp mod">
        <pc:chgData name="Kees van Hee" userId="5a0f3e67a76cdf86" providerId="LiveId" clId="{17CC55A7-1351-409D-8C76-B69CB7631E89}" dt="2026-03-14T09:51:18.477" v="2310" actId="207"/>
        <pc:sldMkLst>
          <pc:docMk/>
          <pc:sldMk cId="3385505095" sldId="273"/>
        </pc:sldMkLst>
        <pc:spChg chg="mod">
          <ac:chgData name="Kees van Hee" userId="5a0f3e67a76cdf86" providerId="LiveId" clId="{17CC55A7-1351-409D-8C76-B69CB7631E89}" dt="2026-03-13T13:53:55.936" v="1588" actId="14100"/>
          <ac:spMkLst>
            <pc:docMk/>
            <pc:sldMk cId="3385505095" sldId="273"/>
            <ac:spMk id="14" creationId="{4535ABCE-A4BE-3B52-5412-F1322806950A}"/>
          </ac:spMkLst>
        </pc:spChg>
        <pc:spChg chg="mod">
          <ac:chgData name="Kees van Hee" userId="5a0f3e67a76cdf86" providerId="LiveId" clId="{17CC55A7-1351-409D-8C76-B69CB7631E89}" dt="2026-03-14T09:51:18.477" v="2310" actId="207"/>
          <ac:spMkLst>
            <pc:docMk/>
            <pc:sldMk cId="3385505095" sldId="273"/>
            <ac:spMk id="16" creationId="{7824E43F-BB1F-F3EA-0AEB-D66C185DB075}"/>
          </ac:spMkLst>
        </pc:spChg>
        <pc:picChg chg="add mod">
          <ac:chgData name="Kees van Hee" userId="5a0f3e67a76cdf86" providerId="LiveId" clId="{17CC55A7-1351-409D-8C76-B69CB7631E89}" dt="2026-03-13T13:53:47.230" v="1586" actId="14100"/>
          <ac:picMkLst>
            <pc:docMk/>
            <pc:sldMk cId="3385505095" sldId="273"/>
            <ac:picMk id="5" creationId="{F4F907CB-E543-3A6E-54FD-A54A8622B616}"/>
          </ac:picMkLst>
        </pc:picChg>
      </pc:sldChg>
      <pc:sldChg chg="delSp modSp mod modAnim">
        <pc:chgData name="Kees van Hee" userId="5a0f3e67a76cdf86" providerId="LiveId" clId="{17CC55A7-1351-409D-8C76-B69CB7631E89}" dt="2026-03-14T09:36:17.503" v="2196"/>
        <pc:sldMkLst>
          <pc:docMk/>
          <pc:sldMk cId="2744559124" sldId="286"/>
        </pc:sldMkLst>
        <pc:spChg chg="mod">
          <ac:chgData name="Kees van Hee" userId="5a0f3e67a76cdf86" providerId="LiveId" clId="{17CC55A7-1351-409D-8C76-B69CB7631E89}" dt="2026-03-13T13:50:46.779" v="1577" actId="255"/>
          <ac:spMkLst>
            <pc:docMk/>
            <pc:sldMk cId="2744559124" sldId="286"/>
            <ac:spMk id="6" creationId="{BCB32FEA-CD4B-1DA9-AE2D-5217C77D7C9F}"/>
          </ac:spMkLst>
        </pc:spChg>
        <pc:picChg chg="mod">
          <ac:chgData name="Kees van Hee" userId="5a0f3e67a76cdf86" providerId="LiveId" clId="{17CC55A7-1351-409D-8C76-B69CB7631E89}" dt="2026-03-13T13:49:23.559" v="1566" actId="1076"/>
          <ac:picMkLst>
            <pc:docMk/>
            <pc:sldMk cId="2744559124" sldId="286"/>
            <ac:picMk id="7" creationId="{0F06BC0B-2A24-B0C6-853A-10F889994555}"/>
          </ac:picMkLst>
        </pc:picChg>
        <pc:picChg chg="mod">
          <ac:chgData name="Kees van Hee" userId="5a0f3e67a76cdf86" providerId="LiveId" clId="{17CC55A7-1351-409D-8C76-B69CB7631E89}" dt="2026-03-13T13:49:26.256" v="1567" actId="1076"/>
          <ac:picMkLst>
            <pc:docMk/>
            <pc:sldMk cId="2744559124" sldId="286"/>
            <ac:picMk id="8" creationId="{D6D76066-43E7-3C56-7726-2CDA9E888AB1}"/>
          </ac:picMkLst>
        </pc:picChg>
      </pc:sldChg>
      <pc:sldChg chg="modAnim">
        <pc:chgData name="Kees van Hee" userId="5a0f3e67a76cdf86" providerId="LiveId" clId="{17CC55A7-1351-409D-8C76-B69CB7631E89}" dt="2026-03-14T09:39:00.382" v="2217"/>
        <pc:sldMkLst>
          <pc:docMk/>
          <pc:sldMk cId="3947416750" sldId="287"/>
        </pc:sldMkLst>
      </pc:sldChg>
      <pc:sldChg chg="addSp delSp modSp mod">
        <pc:chgData name="Kees van Hee" userId="5a0f3e67a76cdf86" providerId="LiveId" clId="{17CC55A7-1351-409D-8C76-B69CB7631E89}" dt="2026-03-13T14:08:30.622" v="1732" actId="14100"/>
        <pc:sldMkLst>
          <pc:docMk/>
          <pc:sldMk cId="2637829354" sldId="289"/>
        </pc:sldMkLst>
        <pc:spChg chg="mod">
          <ac:chgData name="Kees van Hee" userId="5a0f3e67a76cdf86" providerId="LiveId" clId="{17CC55A7-1351-409D-8C76-B69CB7631E89}" dt="2026-03-13T14:08:14.475" v="1728" actId="1076"/>
          <ac:spMkLst>
            <pc:docMk/>
            <pc:sldMk cId="2637829354" sldId="289"/>
            <ac:spMk id="8" creationId="{1EA062A5-E7D1-4A26-FFD3-6DB3008FF402}"/>
          </ac:spMkLst>
        </pc:spChg>
        <pc:spChg chg="mod">
          <ac:chgData name="Kees van Hee" userId="5a0f3e67a76cdf86" providerId="LiveId" clId="{17CC55A7-1351-409D-8C76-B69CB7631E89}" dt="2026-03-13T14:04:53.410" v="1677" actId="1076"/>
          <ac:spMkLst>
            <pc:docMk/>
            <pc:sldMk cId="2637829354" sldId="289"/>
            <ac:spMk id="14" creationId="{B88785AC-5500-C6A9-E188-89B03BA20D3A}"/>
          </ac:spMkLst>
        </pc:spChg>
        <pc:picChg chg="add mod">
          <ac:chgData name="Kees van Hee" userId="5a0f3e67a76cdf86" providerId="LiveId" clId="{17CC55A7-1351-409D-8C76-B69CB7631E89}" dt="2026-03-13T14:08:30.622" v="1732" actId="14100"/>
          <ac:picMkLst>
            <pc:docMk/>
            <pc:sldMk cId="2637829354" sldId="289"/>
            <ac:picMk id="5" creationId="{C61F7ECB-8058-85AF-4CA7-72A8EE38E5FA}"/>
          </ac:picMkLst>
        </pc:picChg>
      </pc:sldChg>
      <pc:sldChg chg="modSp mod modAnim">
        <pc:chgData name="Kees van Hee" userId="5a0f3e67a76cdf86" providerId="LiveId" clId="{17CC55A7-1351-409D-8C76-B69CB7631E89}" dt="2026-03-29T11:58:29.173" v="2433" actId="20577"/>
        <pc:sldMkLst>
          <pc:docMk/>
          <pc:sldMk cId="661372764" sldId="290"/>
        </pc:sldMkLst>
        <pc:spChg chg="mod">
          <ac:chgData name="Kees van Hee" userId="5a0f3e67a76cdf86" providerId="LiveId" clId="{17CC55A7-1351-409D-8C76-B69CB7631E89}" dt="2026-03-29T11:58:29.173" v="2433" actId="20577"/>
          <ac:spMkLst>
            <pc:docMk/>
            <pc:sldMk cId="661372764" sldId="290"/>
            <ac:spMk id="5" creationId="{5EBC6971-FA25-6B40-BFDB-088F85A2013D}"/>
          </ac:spMkLst>
        </pc:spChg>
      </pc:sldChg>
      <pc:sldChg chg="addSp modSp mod modAnim">
        <pc:chgData name="Kees van Hee" userId="5a0f3e67a76cdf86" providerId="LiveId" clId="{17CC55A7-1351-409D-8C76-B69CB7631E89}" dt="2026-03-14T09:53:36.353" v="2319" actId="14100"/>
        <pc:sldMkLst>
          <pc:docMk/>
          <pc:sldMk cId="946061282" sldId="291"/>
        </pc:sldMkLst>
        <pc:spChg chg="add mod">
          <ac:chgData name="Kees van Hee" userId="5a0f3e67a76cdf86" providerId="LiveId" clId="{17CC55A7-1351-409D-8C76-B69CB7631E89}" dt="2026-03-13T15:19:42.480" v="2102" actId="1076"/>
          <ac:spMkLst>
            <pc:docMk/>
            <pc:sldMk cId="946061282" sldId="291"/>
            <ac:spMk id="6" creationId="{66D24AF6-F15A-EEB2-7E7F-93C858477932}"/>
          </ac:spMkLst>
        </pc:spChg>
        <pc:spChg chg="mod">
          <ac:chgData name="Kees van Hee" userId="5a0f3e67a76cdf86" providerId="LiveId" clId="{17CC55A7-1351-409D-8C76-B69CB7631E89}" dt="2026-03-13T14:12:13.998" v="1752" actId="1076"/>
          <ac:spMkLst>
            <pc:docMk/>
            <pc:sldMk cId="946061282" sldId="291"/>
            <ac:spMk id="12" creationId="{2023FCB3-8820-6A9A-BEB8-FD421E9FC5F6}"/>
          </ac:spMkLst>
        </pc:spChg>
        <pc:spChg chg="mod">
          <ac:chgData name="Kees van Hee" userId="5a0f3e67a76cdf86" providerId="LiveId" clId="{17CC55A7-1351-409D-8C76-B69CB7631E89}" dt="2026-03-14T09:53:29.246" v="2318" actId="14100"/>
          <ac:spMkLst>
            <pc:docMk/>
            <pc:sldMk cId="946061282" sldId="291"/>
            <ac:spMk id="13" creationId="{913D5ED3-D180-E760-5BA7-C1DD95C18525}"/>
          </ac:spMkLst>
        </pc:spChg>
        <pc:spChg chg="mod">
          <ac:chgData name="Kees van Hee" userId="5a0f3e67a76cdf86" providerId="LiveId" clId="{17CC55A7-1351-409D-8C76-B69CB7631E89}" dt="2026-03-14T09:53:36.353" v="2319" actId="14100"/>
          <ac:spMkLst>
            <pc:docMk/>
            <pc:sldMk cId="946061282" sldId="291"/>
            <ac:spMk id="16" creationId="{49BA0EB8-0257-8C21-262F-342FCA7055AB}"/>
          </ac:spMkLst>
        </pc:spChg>
        <pc:picChg chg="add mod">
          <ac:chgData name="Kees van Hee" userId="5a0f3e67a76cdf86" providerId="LiveId" clId="{17CC55A7-1351-409D-8C76-B69CB7631E89}" dt="2026-03-13T14:11:12.882" v="1742" actId="1076"/>
          <ac:picMkLst>
            <pc:docMk/>
            <pc:sldMk cId="946061282" sldId="291"/>
            <ac:picMk id="5" creationId="{70EEAAFD-8D33-326B-749B-91BB3F430C5E}"/>
          </ac:picMkLst>
        </pc:picChg>
        <pc:picChg chg="mod">
          <ac:chgData name="Kees van Hee" userId="5a0f3e67a76cdf86" providerId="LiveId" clId="{17CC55A7-1351-409D-8C76-B69CB7631E89}" dt="2026-03-13T14:13:54.969" v="1791" actId="1076"/>
          <ac:picMkLst>
            <pc:docMk/>
            <pc:sldMk cId="946061282" sldId="291"/>
            <ac:picMk id="8" creationId="{36D4AADF-E3A8-FCD7-EA4E-D47E21BB31C4}"/>
          </ac:picMkLst>
        </pc:picChg>
        <pc:picChg chg="mod">
          <ac:chgData name="Kees van Hee" userId="5a0f3e67a76cdf86" providerId="LiveId" clId="{17CC55A7-1351-409D-8C76-B69CB7631E89}" dt="2026-03-13T14:14:06.957" v="1793" actId="14100"/>
          <ac:picMkLst>
            <pc:docMk/>
            <pc:sldMk cId="946061282" sldId="291"/>
            <ac:picMk id="11" creationId="{91068000-BD96-3B94-75E2-0D1D28E0F464}"/>
          </ac:picMkLst>
        </pc:picChg>
      </pc:sldChg>
      <pc:sldChg chg="delSp modSp mod modAnim">
        <pc:chgData name="Kees van Hee" userId="5a0f3e67a76cdf86" providerId="LiveId" clId="{17CC55A7-1351-409D-8C76-B69CB7631E89}" dt="2026-03-14T10:34:31.586" v="2431" actId="114"/>
        <pc:sldMkLst>
          <pc:docMk/>
          <pc:sldMk cId="1354918387" sldId="292"/>
        </pc:sldMkLst>
        <pc:spChg chg="mod">
          <ac:chgData name="Kees van Hee" userId="5a0f3e67a76cdf86" providerId="LiveId" clId="{17CC55A7-1351-409D-8C76-B69CB7631E89}" dt="2026-03-14T10:34:11.532" v="2429" actId="20577"/>
          <ac:spMkLst>
            <pc:docMk/>
            <pc:sldMk cId="1354918387" sldId="292"/>
            <ac:spMk id="4" creationId="{FB3E6584-A44C-6B3A-F659-068598796BCA}"/>
          </ac:spMkLst>
        </pc:spChg>
        <pc:spChg chg="mod">
          <ac:chgData name="Kees van Hee" userId="5a0f3e67a76cdf86" providerId="LiveId" clId="{17CC55A7-1351-409D-8C76-B69CB7631E89}" dt="2026-03-14T10:34:31.586" v="2431" actId="114"/>
          <ac:spMkLst>
            <pc:docMk/>
            <pc:sldMk cId="1354918387" sldId="292"/>
            <ac:spMk id="5" creationId="{6C12DAB4-2C65-16DE-58D3-DA63D0056242}"/>
          </ac:spMkLst>
        </pc:spChg>
      </pc:sldChg>
      <pc:sldChg chg="addSp delSp modSp mod modAnim">
        <pc:chgData name="Kees van Hee" userId="5a0f3e67a76cdf86" providerId="LiveId" clId="{17CC55A7-1351-409D-8C76-B69CB7631E89}" dt="2026-03-14T09:56:21.750" v="2334" actId="14100"/>
        <pc:sldMkLst>
          <pc:docMk/>
          <pc:sldMk cId="3286973638" sldId="295"/>
        </pc:sldMkLst>
        <pc:spChg chg="mod">
          <ac:chgData name="Kees van Hee" userId="5a0f3e67a76cdf86" providerId="LiveId" clId="{17CC55A7-1351-409D-8C76-B69CB7631E89}" dt="2026-03-14T09:55:55.061" v="2332" actId="14100"/>
          <ac:spMkLst>
            <pc:docMk/>
            <pc:sldMk cId="3286973638" sldId="295"/>
            <ac:spMk id="4" creationId="{853BB3F2-4851-644E-2D5A-BA93DA7B61EE}"/>
          </ac:spMkLst>
        </pc:spChg>
        <pc:spChg chg="mod">
          <ac:chgData name="Kees van Hee" userId="5a0f3e67a76cdf86" providerId="LiveId" clId="{17CC55A7-1351-409D-8C76-B69CB7631E89}" dt="2026-03-13T14:25:38.203" v="1875" actId="14100"/>
          <ac:spMkLst>
            <pc:docMk/>
            <pc:sldMk cId="3286973638" sldId="295"/>
            <ac:spMk id="14" creationId="{2B2AA7B7-8E16-6E6B-8A71-6701B4CE5E53}"/>
          </ac:spMkLst>
        </pc:spChg>
        <pc:spChg chg="mod">
          <ac:chgData name="Kees van Hee" userId="5a0f3e67a76cdf86" providerId="LiveId" clId="{17CC55A7-1351-409D-8C76-B69CB7631E89}" dt="2026-03-14T09:55:31.086" v="2331" actId="20577"/>
          <ac:spMkLst>
            <pc:docMk/>
            <pc:sldMk cId="3286973638" sldId="295"/>
            <ac:spMk id="15" creationId="{1492770B-0C46-BA82-D03C-8416B5769816}"/>
          </ac:spMkLst>
        </pc:spChg>
        <pc:picChg chg="mod">
          <ac:chgData name="Kees van Hee" userId="5a0f3e67a76cdf86" providerId="LiveId" clId="{17CC55A7-1351-409D-8C76-B69CB7631E89}" dt="2026-03-13T14:29:37.715" v="2037" actId="1076"/>
          <ac:picMkLst>
            <pc:docMk/>
            <pc:sldMk cId="3286973638" sldId="295"/>
            <ac:picMk id="9" creationId="{6031D571-1B1D-8484-7830-63B36EABB921}"/>
          </ac:picMkLst>
        </pc:picChg>
        <pc:picChg chg="mod">
          <ac:chgData name="Kees van Hee" userId="5a0f3e67a76cdf86" providerId="LiveId" clId="{17CC55A7-1351-409D-8C76-B69CB7631E89}" dt="2026-03-14T09:56:21.750" v="2334" actId="14100"/>
          <ac:picMkLst>
            <pc:docMk/>
            <pc:sldMk cId="3286973638" sldId="295"/>
            <ac:picMk id="13" creationId="{3E49918A-8D61-7021-29EF-DAEFC84B3A88}"/>
          </ac:picMkLst>
        </pc:picChg>
      </pc:sldChg>
      <pc:sldChg chg="delSp modSp mod modAnim">
        <pc:chgData name="Kees van Hee" userId="5a0f3e67a76cdf86" providerId="LiveId" clId="{17CC55A7-1351-409D-8C76-B69CB7631E89}" dt="2026-03-14T09:41:14.450" v="2224"/>
        <pc:sldMkLst>
          <pc:docMk/>
          <pc:sldMk cId="2824037315" sldId="296"/>
        </pc:sldMkLst>
        <pc:spChg chg="mod">
          <ac:chgData name="Kees van Hee" userId="5a0f3e67a76cdf86" providerId="LiveId" clId="{17CC55A7-1351-409D-8C76-B69CB7631E89}" dt="2026-03-13T13:51:55.443" v="1582" actId="255"/>
          <ac:spMkLst>
            <pc:docMk/>
            <pc:sldMk cId="2824037315" sldId="296"/>
            <ac:spMk id="5" creationId="{B3FE4A51-7730-F67C-BA44-CD9033016609}"/>
          </ac:spMkLst>
        </pc:spChg>
      </pc:sldChg>
      <pc:sldChg chg="modSp mod modAnim">
        <pc:chgData name="Kees van Hee" userId="5a0f3e67a76cdf86" providerId="LiveId" clId="{17CC55A7-1351-409D-8C76-B69CB7631E89}" dt="2026-03-14T09:46:28.728" v="2255" actId="403"/>
        <pc:sldMkLst>
          <pc:docMk/>
          <pc:sldMk cId="3797610945" sldId="297"/>
        </pc:sldMkLst>
        <pc:spChg chg="mod">
          <ac:chgData name="Kees van Hee" userId="5a0f3e67a76cdf86" providerId="LiveId" clId="{17CC55A7-1351-409D-8C76-B69CB7631E89}" dt="2026-03-14T09:46:28.728" v="2255" actId="403"/>
          <ac:spMkLst>
            <pc:docMk/>
            <pc:sldMk cId="3797610945" sldId="297"/>
            <ac:spMk id="5" creationId="{F27EF7E8-2A2B-20B4-D6B0-8B00DE0147A5}"/>
          </ac:spMkLst>
        </pc:spChg>
      </pc:sldChg>
      <pc:sldChg chg="delSp modSp mod">
        <pc:chgData name="Kees van Hee" userId="5a0f3e67a76cdf86" providerId="LiveId" clId="{17CC55A7-1351-409D-8C76-B69CB7631E89}" dt="2026-03-13T15:21:47.090" v="2105" actId="21"/>
        <pc:sldMkLst>
          <pc:docMk/>
          <pc:sldMk cId="370299580" sldId="298"/>
        </pc:sldMkLst>
        <pc:spChg chg="mod">
          <ac:chgData name="Kees van Hee" userId="5a0f3e67a76cdf86" providerId="LiveId" clId="{17CC55A7-1351-409D-8C76-B69CB7631E89}" dt="2026-03-13T10:29:29.114" v="1294" actId="6549"/>
          <ac:spMkLst>
            <pc:docMk/>
            <pc:sldMk cId="370299580" sldId="298"/>
            <ac:spMk id="5" creationId="{9997FCD6-7BB4-5289-7D4D-A0C234A44778}"/>
          </ac:spMkLst>
        </pc:spChg>
      </pc:sldChg>
      <pc:sldChg chg="addSp delSp modSp mod modAnim">
        <pc:chgData name="Kees van Hee" userId="5a0f3e67a76cdf86" providerId="LiveId" clId="{17CC55A7-1351-409D-8C76-B69CB7631E89}" dt="2026-03-14T09:47:00.743" v="2257"/>
        <pc:sldMkLst>
          <pc:docMk/>
          <pc:sldMk cId="772313024" sldId="299"/>
        </pc:sldMkLst>
        <pc:spChg chg="add del">
          <ac:chgData name="Kees van Hee" userId="5a0f3e67a76cdf86" providerId="LiveId" clId="{17CC55A7-1351-409D-8C76-B69CB7631E89}" dt="2026-03-13T15:22:05.712" v="2107" actId="21"/>
          <ac:spMkLst>
            <pc:docMk/>
            <pc:sldMk cId="772313024" sldId="299"/>
            <ac:spMk id="4" creationId="{F336BF78-B69E-1F4D-5E88-747B1DC13D74}"/>
          </ac:spMkLst>
        </pc:spChg>
        <pc:spChg chg="mod">
          <ac:chgData name="Kees van Hee" userId="5a0f3e67a76cdf86" providerId="LiveId" clId="{17CC55A7-1351-409D-8C76-B69CB7631E89}" dt="2026-03-13T15:18:14.040" v="2089" actId="20577"/>
          <ac:spMkLst>
            <pc:docMk/>
            <pc:sldMk cId="772313024" sldId="299"/>
            <ac:spMk id="5" creationId="{565AC892-551D-31F5-7044-0C16485E263A}"/>
          </ac:spMkLst>
        </pc:spChg>
      </pc:sldChg>
      <pc:sldChg chg="addSp delSp modSp mod modAnim">
        <pc:chgData name="Kees van Hee" userId="5a0f3e67a76cdf86" providerId="LiveId" clId="{17CC55A7-1351-409D-8C76-B69CB7631E89}" dt="2026-03-14T09:48:55.584" v="2278" actId="20577"/>
        <pc:sldMkLst>
          <pc:docMk/>
          <pc:sldMk cId="3871517791" sldId="300"/>
        </pc:sldMkLst>
        <pc:spChg chg="mod">
          <ac:chgData name="Kees van Hee" userId="5a0f3e67a76cdf86" providerId="LiveId" clId="{17CC55A7-1351-409D-8C76-B69CB7631E89}" dt="2026-03-14T09:48:55.584" v="2278" actId="20577"/>
          <ac:spMkLst>
            <pc:docMk/>
            <pc:sldMk cId="3871517791" sldId="300"/>
            <ac:spMk id="5" creationId="{5065089C-4C15-9DE0-AC05-CEE4806A74FE}"/>
          </ac:spMkLst>
        </pc:spChg>
        <pc:spChg chg="add mod">
          <ac:chgData name="Kees van Hee" userId="5a0f3e67a76cdf86" providerId="LiveId" clId="{17CC55A7-1351-409D-8C76-B69CB7631E89}" dt="2026-03-13T10:38:07.144" v="1410" actId="6549"/>
          <ac:spMkLst>
            <pc:docMk/>
            <pc:sldMk cId="3871517791" sldId="300"/>
            <ac:spMk id="6" creationId="{4E0E22D3-68B6-DA43-DD88-4D75B190592A}"/>
          </ac:spMkLst>
        </pc:spChg>
      </pc:sldChg>
      <pc:sldChg chg="delSp modSp add mod modAnim">
        <pc:chgData name="Kees van Hee" userId="5a0f3e67a76cdf86" providerId="LiveId" clId="{17CC55A7-1351-409D-8C76-B69CB7631E89}" dt="2026-03-14T09:57:42.479" v="2338"/>
        <pc:sldMkLst>
          <pc:docMk/>
          <pc:sldMk cId="3650606155" sldId="301"/>
        </pc:sldMkLst>
        <pc:spChg chg="mod">
          <ac:chgData name="Kees van Hee" userId="5a0f3e67a76cdf86" providerId="LiveId" clId="{17CC55A7-1351-409D-8C76-B69CB7631E89}" dt="2026-03-13T15:19:32.449" v="2101" actId="403"/>
          <ac:spMkLst>
            <pc:docMk/>
            <pc:sldMk cId="3650606155" sldId="301"/>
            <ac:spMk id="5" creationId="{F5B2C281-9CBF-1F75-57FB-F434F95E786B}"/>
          </ac:spMkLst>
        </pc:spChg>
        <pc:spChg chg="mod">
          <ac:chgData name="Kees van Hee" userId="5a0f3e67a76cdf86" providerId="LiveId" clId="{17CC55A7-1351-409D-8C76-B69CB7631E89}" dt="2026-03-11T18:21:05.746" v="745" actId="1076"/>
          <ac:spMkLst>
            <pc:docMk/>
            <pc:sldMk cId="3650606155" sldId="301"/>
            <ac:spMk id="14" creationId="{C64FA424-75B8-190A-8033-DFF5940A8A6C}"/>
          </ac:spMkLst>
        </pc:spChg>
      </pc:sldChg>
      <pc:sldChg chg="addSp delSp modSp new mod">
        <pc:chgData name="Kees van Hee" userId="5a0f3e67a76cdf86" providerId="LiveId" clId="{17CC55A7-1351-409D-8C76-B69CB7631E89}" dt="2026-03-14T09:58:59.412" v="2346" actId="1076"/>
        <pc:sldMkLst>
          <pc:docMk/>
          <pc:sldMk cId="3078391445" sldId="302"/>
        </pc:sldMkLst>
        <pc:spChg chg="mod">
          <ac:chgData name="Kees van Hee" userId="5a0f3e67a76cdf86" providerId="LiveId" clId="{17CC55A7-1351-409D-8C76-B69CB7631E89}" dt="2026-03-14T09:58:48.139" v="2344" actId="122"/>
          <ac:spMkLst>
            <pc:docMk/>
            <pc:sldMk cId="3078391445" sldId="302"/>
            <ac:spMk id="2" creationId="{447BE0D1-23DC-8D4E-16C5-1828D30E6215}"/>
          </ac:spMkLst>
        </pc:spChg>
        <pc:picChg chg="add mod">
          <ac:chgData name="Kees van Hee" userId="5a0f3e67a76cdf86" providerId="LiveId" clId="{17CC55A7-1351-409D-8C76-B69CB7631E89}" dt="2026-03-14T09:58:59.412" v="2346" actId="1076"/>
          <ac:picMkLst>
            <pc:docMk/>
            <pc:sldMk cId="3078391445" sldId="302"/>
            <ac:picMk id="7" creationId="{05F49A3C-6290-D1D0-251B-576F4FB0A01A}"/>
          </ac:picMkLst>
        </pc:picChg>
        <pc:picChg chg="add mod">
          <ac:chgData name="Kees van Hee" userId="5a0f3e67a76cdf86" providerId="LiveId" clId="{17CC55A7-1351-409D-8C76-B69CB7631E89}" dt="2026-03-14T09:58:38.386" v="2341" actId="1076"/>
          <ac:picMkLst>
            <pc:docMk/>
            <pc:sldMk cId="3078391445" sldId="302"/>
            <ac:picMk id="9" creationId="{F69A6DF6-3459-6701-F687-5FBB252FF15E}"/>
          </ac:picMkLst>
        </pc:picChg>
      </pc:sldChg>
      <pc:sldChg chg="addSp delSp modSp new mod ord">
        <pc:chgData name="Kees van Hee" userId="5a0f3e67a76cdf86" providerId="LiveId" clId="{17CC55A7-1351-409D-8C76-B69CB7631E89}" dt="2026-03-14T10:30:56.579" v="2413"/>
        <pc:sldMkLst>
          <pc:docMk/>
          <pc:sldMk cId="491837418" sldId="303"/>
        </pc:sldMkLst>
        <pc:spChg chg="mod">
          <ac:chgData name="Kees van Hee" userId="5a0f3e67a76cdf86" providerId="LiveId" clId="{17CC55A7-1351-409D-8C76-B69CB7631E89}" dt="2026-03-14T10:30:43.186" v="2411" actId="404"/>
          <ac:spMkLst>
            <pc:docMk/>
            <pc:sldMk cId="491837418" sldId="303"/>
            <ac:spMk id="2" creationId="{62C0DC1C-B9A9-497B-9724-74380D5A9B96}"/>
          </ac:spMkLst>
        </pc:spChg>
        <pc:picChg chg="add mod">
          <ac:chgData name="Kees van Hee" userId="5a0f3e67a76cdf86" providerId="LiveId" clId="{17CC55A7-1351-409D-8C76-B69CB7631E89}" dt="2026-03-14T10:30:23.803" v="2406" actId="14100"/>
          <ac:picMkLst>
            <pc:docMk/>
            <pc:sldMk cId="491837418" sldId="303"/>
            <ac:picMk id="7" creationId="{E4A19BC9-0455-7080-9FA9-46853541C90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7BA5B-9109-4E4D-BF70-5626D53E68E4}" type="datetimeFigureOut">
              <a:rPr lang="LID4096" smtClean="0"/>
              <a:t>03/29/2026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0D3CF-7A94-4FBC-94CE-3D9691F3AC7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13282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0D3CF-7A94-4FBC-94CE-3D9691F3AC7A}" type="slidenum">
              <a:rPr lang="LID4096" smtClean="0"/>
              <a:t>16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4225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itle at the top">
    <p:bg>
      <p:bgPr>
        <a:solidFill>
          <a:srgbClr val="EE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ack75"/>
          <p:cNvSpPr/>
          <p:nvPr userDrawn="1"/>
        </p:nvSpPr>
        <p:spPr>
          <a:xfrm>
            <a:off x="0" y="1008000"/>
            <a:ext cx="12192000" cy="144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1008065"/>
            <a:ext cx="12191999" cy="1056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3067"/>
              </a:lnSpc>
              <a:defRPr sz="2933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Example of a title at the top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2064000"/>
            <a:ext cx="12191999" cy="384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333" b="1" cap="all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87467" y="6091768"/>
            <a:ext cx="2404533" cy="766233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321301"/>
            <a:ext cx="12191999" cy="768351"/>
          </a:xfrm>
          <a:solidFill>
            <a:srgbClr val="000000">
              <a:alpha val="25000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8889" y="6089650"/>
            <a:ext cx="9796356" cy="768351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467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312231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 - 1/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024" y="782400"/>
            <a:ext cx="4800000" cy="976317"/>
          </a:xfrm>
        </p:spPr>
        <p:txBody>
          <a:bodyPr/>
          <a:lstStyle>
            <a:lvl1pPr>
              <a:lnSpc>
                <a:spcPct val="100000"/>
              </a:lnSpc>
              <a:defRPr sz="2600" b="0" baseline="0"/>
            </a:lvl1pPr>
          </a:lstStyle>
          <a:p>
            <a:r>
              <a:rPr lang="en-GB" dirty="0"/>
              <a:t>This is an example of 19,5 </a:t>
            </a:r>
            <a:r>
              <a:rPr lang="en-GB" dirty="0" err="1"/>
              <a:t>pt</a:t>
            </a:r>
            <a:r>
              <a:rPr lang="en-GB" dirty="0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93791" y="1727201"/>
            <a:ext cx="4798484" cy="391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5806017" cy="6089651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56162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 - 2/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9207" y="782400"/>
            <a:ext cx="6427893" cy="976317"/>
          </a:xfrm>
        </p:spPr>
        <p:txBody>
          <a:bodyPr/>
          <a:lstStyle>
            <a:lvl1pPr>
              <a:lnSpc>
                <a:spcPct val="100000"/>
              </a:lnSpc>
              <a:defRPr sz="2600" b="0" baseline="0"/>
            </a:lvl1pPr>
          </a:lstStyle>
          <a:p>
            <a:r>
              <a:rPr lang="en-GB" dirty="0"/>
              <a:t>This is an example of 19,5 </a:t>
            </a:r>
            <a:r>
              <a:rPr lang="en-GB" dirty="0" err="1"/>
              <a:t>pt</a:t>
            </a:r>
            <a:r>
              <a:rPr lang="en-GB" dirty="0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54974" y="1727201"/>
            <a:ext cx="6432127" cy="3911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030133" cy="6089651"/>
          </a:xfrm>
        </p:spPr>
        <p:txBody>
          <a:bodyPr/>
          <a:lstStyle/>
          <a:p>
            <a:r>
              <a:rPr lang="en-GB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33417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full screen dark image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1767" y="691201"/>
            <a:ext cx="10075333" cy="97843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an example of a white headline on a full screen, dark image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40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full screen light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1767" y="691201"/>
            <a:ext cx="10075333" cy="978436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an example of a black headline on a full screen, light image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92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1767" y="691201"/>
            <a:ext cx="10075333" cy="978436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an example of a black headline on a white background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Rechte verbindingslijn 6"/>
          <p:cNvCxnSpPr/>
          <p:nvPr userDrawn="1"/>
        </p:nvCxnSpPr>
        <p:spPr>
          <a:xfrm>
            <a:off x="0" y="6085043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2520001" y="1732100"/>
            <a:ext cx="7056967" cy="39696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insert image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30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carlet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an example of a 27 </a:t>
            </a:r>
            <a:r>
              <a:rPr lang="en-GB" dirty="0" err="1"/>
              <a:t>pt</a:t>
            </a:r>
            <a:r>
              <a:rPr lang="en-GB" dirty="0"/>
              <a:t> headline with 27 </a:t>
            </a:r>
            <a:r>
              <a:rPr lang="en-GB" dirty="0" err="1"/>
              <a:t>pt</a:t>
            </a:r>
            <a:r>
              <a:rPr lang="en-GB" dirty="0"/>
              <a:t>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2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7534" y="782401"/>
            <a:ext cx="10084741" cy="688452"/>
          </a:xfrm>
        </p:spPr>
        <p:txBody>
          <a:bodyPr wrap="none"/>
          <a:lstStyle>
            <a:lvl1pPr>
              <a:lnSpc>
                <a:spcPct val="100000"/>
              </a:lnSpc>
              <a:defRPr sz="2600" b="0" baseline="0"/>
            </a:lvl1pPr>
          </a:lstStyle>
          <a:p>
            <a:r>
              <a:rPr lang="en-US" dirty="0"/>
              <a:t>Sample slide with table and 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07535" y="3517901"/>
            <a:ext cx="10084741" cy="2120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jdelijke aanduiding voor tabel 7"/>
          <p:cNvSpPr>
            <a:spLocks noGrp="1"/>
          </p:cNvSpPr>
          <p:nvPr>
            <p:ph type="tbl" sz="quarter" idx="13" hasCustomPrompt="1"/>
          </p:nvPr>
        </p:nvSpPr>
        <p:spPr>
          <a:xfrm>
            <a:off x="1007534" y="1439335"/>
            <a:ext cx="10079567" cy="1536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insert table</a:t>
            </a:r>
          </a:p>
        </p:txBody>
      </p:sp>
    </p:spTree>
    <p:extLst>
      <p:ext uri="{BB962C8B-B14F-4D97-AF65-F5344CB8AC3E}">
        <p14:creationId xmlns:p14="http://schemas.microsoft.com/office/powerpoint/2010/main" val="32114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7534" y="782401"/>
            <a:ext cx="10084741" cy="688452"/>
          </a:xfrm>
        </p:spPr>
        <p:txBody>
          <a:bodyPr wrap="none"/>
          <a:lstStyle>
            <a:lvl1pPr>
              <a:lnSpc>
                <a:spcPct val="100000"/>
              </a:lnSpc>
              <a:defRPr sz="2600" b="0" baseline="0"/>
            </a:lvl1pPr>
          </a:lstStyle>
          <a:p>
            <a:r>
              <a:rPr lang="en-GB" dirty="0"/>
              <a:t>Example chart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 hasCustomPrompt="1"/>
          </p:nvPr>
        </p:nvSpPr>
        <p:spPr>
          <a:xfrm>
            <a:off x="1007534" y="1439333"/>
            <a:ext cx="10079567" cy="419946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insert chart</a:t>
            </a:r>
          </a:p>
        </p:txBody>
      </p:sp>
    </p:spTree>
    <p:extLst>
      <p:ext uri="{BB962C8B-B14F-4D97-AF65-F5344CB8AC3E}">
        <p14:creationId xmlns:p14="http://schemas.microsoft.com/office/powerpoint/2010/main" val="52686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itle in th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ack75"/>
          <p:cNvSpPr/>
          <p:nvPr userDrawn="1"/>
        </p:nvSpPr>
        <p:spPr>
          <a:xfrm>
            <a:off x="0" y="2448000"/>
            <a:ext cx="12192000" cy="144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2447399"/>
            <a:ext cx="12191999" cy="1056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3067"/>
              </a:lnSpc>
              <a:defRPr sz="293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Example of a title in the middle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3504129"/>
            <a:ext cx="12191999" cy="384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333" b="1" cap="all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87467" y="6091768"/>
            <a:ext cx="2404533" cy="766233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321301"/>
            <a:ext cx="12191999" cy="768351"/>
          </a:xfrm>
          <a:solidFill>
            <a:srgbClr val="000000">
              <a:alpha val="25098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8889" y="6089650"/>
            <a:ext cx="9796356" cy="768351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467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62798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itle at th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ck75"/>
          <p:cNvSpPr/>
          <p:nvPr userDrawn="1"/>
        </p:nvSpPr>
        <p:spPr>
          <a:xfrm>
            <a:off x="0" y="3888000"/>
            <a:ext cx="12192000" cy="144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3886732"/>
            <a:ext cx="12191999" cy="1056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3067"/>
              </a:lnSpc>
              <a:defRPr sz="293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Example of a title at the bottom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4944788"/>
            <a:ext cx="12191999" cy="384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333" b="1" cap="all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87467" y="6091768"/>
            <a:ext cx="2404533" cy="766233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321301"/>
            <a:ext cx="12191999" cy="768351"/>
          </a:xfrm>
          <a:solidFill>
            <a:srgbClr val="000000">
              <a:alpha val="25098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8889" y="6089650"/>
            <a:ext cx="9796356" cy="768351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467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42318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This is an example of a 27 </a:t>
            </a:r>
            <a:r>
              <a:rPr lang="en-GB" dirty="0" err="1"/>
              <a:t>pt</a:t>
            </a:r>
            <a:r>
              <a:rPr lang="en-GB" dirty="0"/>
              <a:t> headline with 27 </a:t>
            </a:r>
            <a:r>
              <a:rPr lang="en-GB" dirty="0" err="1"/>
              <a:t>pt</a:t>
            </a:r>
            <a:r>
              <a:rPr lang="en-GB" dirty="0"/>
              <a:t>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1767" y="781058"/>
            <a:ext cx="4794251" cy="976317"/>
          </a:xfrm>
        </p:spPr>
        <p:txBody>
          <a:bodyPr/>
          <a:lstStyle>
            <a:lvl1pPr>
              <a:lnSpc>
                <a:spcPct val="100000"/>
              </a:lnSpc>
              <a:defRPr sz="2600" b="0" baseline="0"/>
            </a:lvl1pPr>
          </a:lstStyle>
          <a:p>
            <a:r>
              <a:rPr lang="en-GB" dirty="0"/>
              <a:t>This is an example of 19,5 </a:t>
            </a:r>
            <a:r>
              <a:rPr lang="en-GB" dirty="0" err="1"/>
              <a:t>pt</a:t>
            </a:r>
            <a:r>
              <a:rPr lang="en-GB" dirty="0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07534" y="1727201"/>
            <a:ext cx="4798484" cy="391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141" y="1728001"/>
            <a:ext cx="4794251" cy="39108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286501" y="782400"/>
            <a:ext cx="4805892" cy="976317"/>
          </a:xfrm>
        </p:spPr>
        <p:txBody>
          <a:bodyPr anchor="t"/>
          <a:lstStyle>
            <a:lvl1pPr marL="0" indent="0">
              <a:buNone/>
              <a:defRPr lang="nl-NL" sz="2600" b="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 dirty="0"/>
              <a:t>Click to enter text</a:t>
            </a:r>
          </a:p>
        </p:txBody>
      </p:sp>
    </p:spTree>
    <p:extLst>
      <p:ext uri="{BB962C8B-B14F-4D97-AF65-F5344CB8AC3E}">
        <p14:creationId xmlns:p14="http://schemas.microsoft.com/office/powerpoint/2010/main" val="70512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xt -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8000" y="782400"/>
            <a:ext cx="4800000" cy="976317"/>
          </a:xfrm>
        </p:spPr>
        <p:txBody>
          <a:bodyPr/>
          <a:lstStyle>
            <a:lvl1pPr>
              <a:lnSpc>
                <a:spcPct val="100000"/>
              </a:lnSpc>
              <a:defRPr sz="2600" b="0" baseline="0"/>
            </a:lvl1pPr>
          </a:lstStyle>
          <a:p>
            <a:r>
              <a:rPr lang="en-GB" dirty="0"/>
              <a:t>This is an example of 19,5 </a:t>
            </a:r>
            <a:r>
              <a:rPr lang="en-GB" dirty="0" err="1"/>
              <a:t>pt</a:t>
            </a:r>
            <a:r>
              <a:rPr lang="en-GB" dirty="0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07534" y="1727201"/>
            <a:ext cx="4798484" cy="391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1" y="0"/>
            <a:ext cx="5905500" cy="608965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72492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8000" y="782400"/>
            <a:ext cx="6546851" cy="976317"/>
          </a:xfrm>
        </p:spPr>
        <p:txBody>
          <a:bodyPr/>
          <a:lstStyle>
            <a:lvl1pPr>
              <a:lnSpc>
                <a:spcPct val="100000"/>
              </a:lnSpc>
              <a:defRPr sz="2600" b="0" baseline="0"/>
            </a:lvl1pPr>
          </a:lstStyle>
          <a:p>
            <a:r>
              <a:rPr lang="en-GB" dirty="0"/>
              <a:t>This is an example of 19,5 </a:t>
            </a:r>
            <a:r>
              <a:rPr lang="en-GB" dirty="0" err="1"/>
              <a:t>pt</a:t>
            </a:r>
            <a:r>
              <a:rPr lang="en-GB" dirty="0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07534" y="1727201"/>
            <a:ext cx="6551084" cy="391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8062384" y="0"/>
            <a:ext cx="4129616" cy="608965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79488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image/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none"/>
          <a:lstStyle/>
          <a:p>
            <a:r>
              <a:rPr lang="en-GB" dirty="0"/>
              <a:t>This is an example of a 27 </a:t>
            </a:r>
            <a:r>
              <a:rPr lang="en-GB" dirty="0" err="1"/>
              <a:t>pt</a:t>
            </a:r>
            <a:r>
              <a:rPr lang="en-GB" dirty="0"/>
              <a:t> headline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jdelijke aanduiding voor inhoud 9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2518834" y="1439335"/>
            <a:ext cx="7056967" cy="396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icon to insert 16x9 image or movie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18834" y="5475024"/>
            <a:ext cx="7056967" cy="220133"/>
          </a:xfrm>
        </p:spPr>
        <p:txBody>
          <a:bodyPr/>
          <a:lstStyle>
            <a:lvl1pPr>
              <a:defRPr sz="1467" i="1"/>
            </a:lvl1pPr>
          </a:lstStyle>
          <a:p>
            <a:pPr lvl="0"/>
            <a:r>
              <a:rPr lang="en-GB" dirty="0"/>
              <a:t>Click to insert Caption under image or movie</a:t>
            </a:r>
          </a:p>
        </p:txBody>
      </p:sp>
    </p:spTree>
    <p:extLst>
      <p:ext uri="{BB962C8B-B14F-4D97-AF65-F5344CB8AC3E}">
        <p14:creationId xmlns:p14="http://schemas.microsoft.com/office/powerpoint/2010/main" val="199843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 27pt headline on a slide with three images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1766" y="1742189"/>
            <a:ext cx="2779185" cy="848611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654552" y="1736881"/>
            <a:ext cx="2779185" cy="848611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313886" y="1736881"/>
            <a:ext cx="2779185" cy="848611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5" hasCustomPrompt="1"/>
          </p:nvPr>
        </p:nvSpPr>
        <p:spPr>
          <a:xfrm>
            <a:off x="1007534" y="2590802"/>
            <a:ext cx="2783417" cy="35003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16" hasCustomPrompt="1"/>
          </p:nvPr>
        </p:nvSpPr>
        <p:spPr>
          <a:xfrm>
            <a:off x="4650320" y="2590802"/>
            <a:ext cx="2783417" cy="350039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insert image</a:t>
            </a:r>
          </a:p>
          <a:p>
            <a:endParaRPr lang="en-GB" dirty="0"/>
          </a:p>
        </p:txBody>
      </p:sp>
      <p:sp>
        <p:nvSpPr>
          <p:cNvPr id="12" name="Tijdelijke aanduiding voor afbeelding 9"/>
          <p:cNvSpPr>
            <a:spLocks noGrp="1"/>
          </p:cNvSpPr>
          <p:nvPr>
            <p:ph type="pic" sz="quarter" idx="17" hasCustomPrompt="1"/>
          </p:nvPr>
        </p:nvSpPr>
        <p:spPr>
          <a:xfrm>
            <a:off x="8313886" y="2590802"/>
            <a:ext cx="2783417" cy="350039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insert image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94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" y="6091200"/>
            <a:ext cx="1485899" cy="763048"/>
          </a:xfrm>
          <a:prstGeom prst="rect">
            <a:avLst/>
          </a:prstGeom>
          <a:solidFill>
            <a:schemeClr val="bg1"/>
          </a:solidFill>
        </p:spPr>
        <p:txBody>
          <a:bodyPr vert="horz" lIns="756000" tIns="0" rIns="0" bIns="0" rtlCol="0" anchor="ctr"/>
          <a:lstStyle>
            <a:lvl1pPr algn="l">
              <a:defRPr sz="1467" b="0">
                <a:solidFill>
                  <a:schemeClr val="tx1"/>
                </a:solidFill>
              </a:defRPr>
            </a:lvl1pPr>
          </a:lstStyle>
          <a:p>
            <a:fld id="{C194BDB0-F4EA-4DD6-8281-CCE2440D0CE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1767" y="691615"/>
            <a:ext cx="10075333" cy="7187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This is an example of a 27 </a:t>
            </a:r>
            <a:r>
              <a:rPr lang="en-GB" dirty="0" err="1"/>
              <a:t>pt</a:t>
            </a:r>
            <a:r>
              <a:rPr lang="en-GB" dirty="0"/>
              <a:t> headline with 27 </a:t>
            </a:r>
            <a:r>
              <a:rPr lang="en-GB" dirty="0" err="1"/>
              <a:t>pt</a:t>
            </a:r>
            <a:r>
              <a:rPr lang="en-GB" dirty="0"/>
              <a:t> line spacing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766" y="1742189"/>
            <a:ext cx="10075335" cy="38966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5902" y="6091200"/>
            <a:ext cx="9389532" cy="768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1467" b="0">
                <a:solidFill>
                  <a:schemeClr val="tx1"/>
                </a:solidFill>
              </a:defRPr>
            </a:lvl1pPr>
          </a:lstStyle>
          <a:p>
            <a:r>
              <a:rPr lang="en-GB"/>
              <a:t>Title of the presentation - by tab Insert -&gt; Header text and Footer text</a:t>
            </a:r>
            <a:endParaRPr lang="en-GB" dirty="0"/>
          </a:p>
        </p:txBody>
      </p:sp>
      <p:pic>
        <p:nvPicPr>
          <p:cNvPr id="66" name="Picture 4">
            <a:extLst>
              <a:ext uri="{FF2B5EF4-FFF2-40B4-BE49-F238E27FC236}">
                <a16:creationId xmlns:a16="http://schemas.microsoft.com/office/drawing/2014/main" id="{93FD69BB-9D62-3A4C-8433-C5954D52BB6F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875434" y="6091768"/>
            <a:ext cx="1316567" cy="76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9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77" rtl="0" eaLnBrk="1" latinLnBrk="0" hangingPunct="1">
        <a:lnSpc>
          <a:spcPts val="36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241294" indent="-241294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479988" indent="-241294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719649" indent="-237061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188259" y="364164"/>
            <a:ext cx="11648141" cy="1305724"/>
          </a:xfrm>
        </p:spPr>
        <p:txBody>
          <a:bodyPr/>
          <a:lstStyle/>
          <a:p>
            <a:pPr algn="ctr"/>
            <a:r>
              <a:rPr lang="en-GB" b="0" dirty="0">
                <a:solidFill>
                  <a:srgbClr val="FF0000"/>
                </a:solidFill>
              </a:rPr>
              <a:t>Determinism or Non-determinism: </a:t>
            </a:r>
            <a:br>
              <a:rPr lang="en-GB" b="0" dirty="0">
                <a:solidFill>
                  <a:srgbClr val="FF0000"/>
                </a:solidFill>
              </a:rPr>
            </a:br>
            <a:r>
              <a:rPr lang="en-GB" b="0" dirty="0">
                <a:solidFill>
                  <a:srgbClr val="FF0000"/>
                </a:solidFill>
              </a:rPr>
              <a:t>Is there a Free Wil(l)?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sz="2400" b="0" dirty="0">
                <a:solidFill>
                  <a:srgbClr val="FF0000"/>
                </a:solidFill>
              </a:rPr>
              <a:t>Kees van Hee</a:t>
            </a:r>
            <a:br>
              <a:rPr lang="en-GB" dirty="0">
                <a:solidFill>
                  <a:srgbClr val="FF0000"/>
                </a:solidFill>
              </a:rPr>
            </a:br>
            <a:br>
              <a:rPr lang="en-GB" dirty="0">
                <a:solidFill>
                  <a:srgbClr val="FF0000"/>
                </a:solidFill>
              </a:rPr>
            </a:br>
            <a:br>
              <a:rPr lang="en-GB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3" y="6091200"/>
            <a:ext cx="7323664" cy="763048"/>
          </a:xfrm>
        </p:spPr>
        <p:txBody>
          <a:bodyPr/>
          <a:lstStyle/>
          <a:p>
            <a:pPr defTabSz="914377"/>
            <a:fld id="{C194BDB0-F4EA-4DD6-8281-CCE2440D0CE0}" type="slidenum">
              <a:rPr lang="en-GB">
                <a:solidFill>
                  <a:prstClr val="black"/>
                </a:solidFill>
                <a:latin typeface="Calibri"/>
              </a:rPr>
              <a:pPr defTabSz="914377"/>
              <a:t>1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7753370-1BAE-6AAA-398C-FFB1895CD4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41183" y="2816257"/>
            <a:ext cx="6869148" cy="288544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Brief history of Wil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Frameworks for process modeling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Markov processes vs quantum mechanics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Is nature deterministic or not?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The answer via the Bell experiment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Is there a free will?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LID4096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A2A75B4-D0EF-A38D-3DD4-725482261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501" y="2816257"/>
            <a:ext cx="2516957" cy="188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941E0B-3E11-58CD-EFA6-B40E10672D20}"/>
              </a:ext>
            </a:extLst>
          </p:cNvPr>
          <p:cNvSpPr txBox="1"/>
          <p:nvPr/>
        </p:nvSpPr>
        <p:spPr>
          <a:xfrm>
            <a:off x="1375576" y="2059389"/>
            <a:ext cx="1446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11618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0DAE8-BB71-F505-B6FA-E856EBB1A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FC02B-7FFD-1FCE-9A91-F471D7308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0" dirty="0">
                <a:solidFill>
                  <a:srgbClr val="FF0000"/>
                </a:solidFill>
              </a:rPr>
              <a:t>Markov processes vs Quantum mechanics</a:t>
            </a:r>
            <a:br>
              <a:rPr lang="nl-NL" b="0" dirty="0">
                <a:solidFill>
                  <a:srgbClr val="FF0000"/>
                </a:solidFill>
              </a:rPr>
            </a:br>
            <a:r>
              <a:rPr lang="nl-NL" sz="2800" b="0" dirty="0">
                <a:solidFill>
                  <a:srgbClr val="FF0000"/>
                </a:solidFill>
              </a:rPr>
              <a:t>Quantum mechanics</a:t>
            </a:r>
            <a:endParaRPr lang="LID4096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8AA9E-02E4-4961-78AC-A960D564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10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icture Placeholder 4">
                <a:extLst>
                  <a:ext uri="{FF2B5EF4-FFF2-40B4-BE49-F238E27FC236}">
                    <a16:creationId xmlns:a16="http://schemas.microsoft.com/office/drawing/2014/main" id="{5065089C-4C15-9DE0-AC05-CEE4806A74FE}"/>
                  </a:ext>
                </a:extLst>
              </p:cNvPr>
              <p:cNvSpPr>
                <a:spLocks noGrp="1"/>
              </p:cNvSpPr>
              <p:nvPr>
                <p:ph type="pic" sz="quarter" idx="13"/>
              </p:nvPr>
            </p:nvSpPr>
            <p:spPr>
              <a:xfrm>
                <a:off x="461177" y="1836751"/>
                <a:ext cx="10829676" cy="3864949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nl-NL" sz="2000" dirty="0"/>
              </a:p>
              <a:p>
                <a:r>
                  <a:rPr lang="nl-NL" dirty="0"/>
                  <a:t>Quick survey of Quantum mechanics: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nl-NL" dirty="0"/>
                  <a:t>state space a Hilbert space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nl-NL" dirty="0"/>
                  <a:t>state |ψ(t)&gt; or wave function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nl-NL" dirty="0"/>
                  <a:t>evolution </a:t>
                </a:r>
                <a:r>
                  <a:rPr lang="nl-NL" i="1" dirty="0"/>
                  <a:t>part 1</a:t>
                </a:r>
                <a:r>
                  <a:rPr lang="nl-NL" dirty="0"/>
                  <a:t>:       |ψ(t+h)&gt;  =  (I-h.Ĥ)|ψ(t)&gt; +o(h)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nl-NL" dirty="0"/>
                  <a:t>                                             ψ(t)&gt; =  exp(Ĥt). |ψ(0)&gt; 	</a:t>
                </a:r>
                <a:r>
                  <a:rPr lang="nl-NL" sz="2000" dirty="0"/>
                  <a:t>(exp(Ĥt) is a unitary operator)</a:t>
                </a:r>
              </a:p>
              <a:p>
                <a:pPr algn="ctr"/>
                <a:r>
                  <a:rPr lang="nl-NL" dirty="0">
                    <a:solidFill>
                      <a:srgbClr val="FF0000"/>
                    </a:solidFill>
                  </a:rPr>
                  <a:t>	deterministic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nl-NL" dirty="0"/>
                  <a:t>evolution </a:t>
                </a:r>
                <a:r>
                  <a:rPr lang="nl-NL" i="1" dirty="0"/>
                  <a:t>part 2: </a:t>
                </a:r>
                <a:r>
                  <a:rPr lang="nl-NL" dirty="0"/>
                  <a:t> Born rule, observation by an operator</a:t>
                </a:r>
                <a:br>
                  <a:rPr lang="nl-NL" dirty="0"/>
                </a:b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𝕡</m:t>
                    </m:r>
                  </m:oMath>
                </a14:m>
                <a:r>
                  <a:rPr lang="nl-NL" dirty="0"/>
                  <a:t>[X(t)=</a:t>
                </a:r>
                <a:r>
                  <a:rPr lang="el-GR" dirty="0"/>
                  <a:t>λ</a:t>
                </a:r>
                <a:r>
                  <a:rPr lang="nl-NL" dirty="0"/>
                  <a:t>]=|&lt;</a:t>
                </a:r>
                <a:r>
                  <a:rPr lang="el-GR" dirty="0"/>
                  <a:t>λ</a:t>
                </a:r>
                <a:r>
                  <a:rPr lang="nl-NL" dirty="0"/>
                  <a:t>|ψ(t)&gt;|</a:t>
                </a:r>
                <a:r>
                  <a:rPr lang="nl-NL" baseline="30000" dirty="0"/>
                  <a:t>2                                   </a:t>
                </a:r>
                <a:r>
                  <a:rPr lang="nl-NL" sz="2000" dirty="0"/>
                  <a:t>(</a:t>
                </a:r>
                <a:r>
                  <a:rPr lang="el-GR" sz="2000" dirty="0"/>
                  <a:t>λ</a:t>
                </a:r>
                <a:r>
                  <a:rPr lang="nl-NL" sz="2000" dirty="0"/>
                  <a:t> is eigenvalue of `the operator |</a:t>
                </a:r>
                <a:r>
                  <a:rPr lang="el-GR" sz="2000" dirty="0"/>
                  <a:t>λ</a:t>
                </a:r>
                <a:r>
                  <a:rPr lang="nl-NL" sz="2000" dirty="0"/>
                  <a:t>&gt;, eigen vector)</a:t>
                </a:r>
                <a:endParaRPr lang="LID4096" sz="2000" dirty="0"/>
              </a:p>
            </p:txBody>
          </p:sp>
        </mc:Choice>
        <mc:Fallback xmlns="">
          <p:sp>
            <p:nvSpPr>
              <p:cNvPr id="5" name="Picture Placeholder 4">
                <a:extLst>
                  <a:ext uri="{FF2B5EF4-FFF2-40B4-BE49-F238E27FC236}">
                    <a16:creationId xmlns:a16="http://schemas.microsoft.com/office/drawing/2014/main" id="{5065089C-4C15-9DE0-AC05-CEE4806A7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pic" sz="quarter" idx="13"/>
              </p:nvPr>
            </p:nvSpPr>
            <p:spPr>
              <a:xfrm>
                <a:off x="461177" y="1836751"/>
                <a:ext cx="10829676" cy="3864949"/>
              </a:xfrm>
              <a:blipFill>
                <a:blip r:embed="rId2"/>
                <a:stretch>
                  <a:fillRect l="-185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E0E22D3-68B6-DA43-DD88-4D75B190592A}"/>
              </a:ext>
            </a:extLst>
          </p:cNvPr>
          <p:cNvSpPr txBox="1"/>
          <p:nvPr/>
        </p:nvSpPr>
        <p:spPr>
          <a:xfrm>
            <a:off x="5643562" y="275748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87151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E744B-90BE-7AC7-AC9D-726597AF8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B88785AC-5500-C6A9-E188-89B03BA20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112" y="138824"/>
            <a:ext cx="11648141" cy="1265853"/>
          </a:xfrm>
        </p:spPr>
        <p:txBody>
          <a:bodyPr/>
          <a:lstStyle/>
          <a:p>
            <a:pPr algn="ctr"/>
            <a:r>
              <a:rPr lang="nl-NL" b="0" dirty="0">
                <a:solidFill>
                  <a:srgbClr val="FF0000"/>
                </a:solidFill>
              </a:rPr>
              <a:t>Markov processes vs Quantum mechanics</a:t>
            </a:r>
            <a:br>
              <a:rPr lang="nl-NL" b="0" dirty="0">
                <a:solidFill>
                  <a:srgbClr val="FF0000"/>
                </a:solidFill>
              </a:rPr>
            </a:br>
            <a:r>
              <a:rPr lang="nl-NL" sz="2800" b="0" dirty="0">
                <a:solidFill>
                  <a:srgbClr val="FF0000"/>
                </a:solidFill>
              </a:rPr>
              <a:t>striking similarity</a:t>
            </a:r>
            <a:br>
              <a:rPr lang="nl-NL" sz="2000" dirty="0"/>
            </a:b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A062A5-E7D1-4A26-FFD3-6DB3008FF402}"/>
              </a:ext>
            </a:extLst>
          </p:cNvPr>
          <p:cNvSpPr txBox="1"/>
          <p:nvPr/>
        </p:nvSpPr>
        <p:spPr>
          <a:xfrm>
            <a:off x="2600076" y="6229166"/>
            <a:ext cx="7981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/>
              <a:t>See: Will Fest Schrift: Mining a </a:t>
            </a:r>
            <a:r>
              <a:rPr lang="de-CH" dirty="0" err="1"/>
              <a:t>Scientist’s</a:t>
            </a:r>
            <a:r>
              <a:rPr lang="de-CH" dirty="0"/>
              <a:t> </a:t>
            </a:r>
            <a:r>
              <a:rPr lang="de-CH" dirty="0" err="1"/>
              <a:t>Process</a:t>
            </a:r>
            <a:r>
              <a:rPr lang="de-CH" dirty="0"/>
              <a:t>, </a:t>
            </a:r>
            <a:r>
              <a:rPr lang="de-CH" dirty="0" err="1"/>
              <a:t>with</a:t>
            </a:r>
            <a:r>
              <a:rPr lang="de-CH" dirty="0"/>
              <a:t> Kees van Berkel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F7ECB-8058-85AF-4CA7-72A8EE38E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12" y="1065475"/>
            <a:ext cx="11912381" cy="496161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03A03-40D2-AAFB-553B-85C4815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82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8D13A-E1AC-877A-B11B-F27EF4D2C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9E8252F9-E16B-A4C9-42AF-DA373DA09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9" y="364164"/>
            <a:ext cx="11648141" cy="978436"/>
          </a:xfrm>
        </p:spPr>
        <p:txBody>
          <a:bodyPr/>
          <a:lstStyle/>
          <a:p>
            <a:pPr algn="ctr"/>
            <a:br>
              <a:rPr lang="nl-NL" dirty="0"/>
            </a:br>
            <a:r>
              <a:rPr lang="nl-NL" b="0" dirty="0">
                <a:solidFill>
                  <a:srgbClr val="FF0000"/>
                </a:solidFill>
              </a:rPr>
              <a:t>Is nature deterministic or not?</a:t>
            </a:r>
            <a:br>
              <a:rPr lang="nl-NL" b="0" dirty="0">
                <a:solidFill>
                  <a:srgbClr val="FF0000"/>
                </a:solidFill>
              </a:rPr>
            </a:br>
            <a:endParaRPr lang="en-GB" b="0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E717F97-900F-203F-EE5C-8BDEB014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" y="6091200"/>
            <a:ext cx="7323664" cy="763048"/>
          </a:xfrm>
        </p:spPr>
        <p:txBody>
          <a:bodyPr/>
          <a:lstStyle/>
          <a:p>
            <a:pPr defTabSz="914377"/>
            <a:fld id="{C194BDB0-F4EA-4DD6-8281-CCE2440D0CE0}" type="slidenum">
              <a:rPr lang="en-GB">
                <a:solidFill>
                  <a:prstClr val="black"/>
                </a:solidFill>
                <a:latin typeface="Calibri"/>
              </a:rPr>
              <a:pPr defTabSz="914377"/>
              <a:t>12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EBC6971-FA25-6B40-BFDB-088F85A201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008" y="1765190"/>
            <a:ext cx="10365616" cy="393650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Randomness can be used to abstract from (known or unknown) detail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But is there randomness in the physical world?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Classical </a:t>
            </a:r>
            <a:r>
              <a:rPr lang="nl-NL" dirty="0"/>
              <a:t>mechanics is deterministic!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Einstein: </a:t>
            </a:r>
            <a:r>
              <a:rPr lang="nl-NL" i="1" dirty="0"/>
              <a:t>“God doesn’t play dice with the universe</a:t>
            </a:r>
            <a:r>
              <a:rPr lang="nl-NL" dirty="0"/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EPR-paradox:</a:t>
            </a:r>
            <a:br>
              <a:rPr lang="nl-NL" dirty="0"/>
            </a:br>
            <a:r>
              <a:rPr lang="en-US" dirty="0"/>
              <a:t>“</a:t>
            </a:r>
            <a:r>
              <a:rPr lang="en-US" i="1" dirty="0"/>
              <a:t>quantum mechanics must be incomplete because entangled particles show instant correlations that no local, realistic theory should allow</a:t>
            </a:r>
            <a:r>
              <a:rPr lang="en-US" dirty="0"/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Bell experiment should give the answer!</a:t>
            </a: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66137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27F07-81C1-4AFC-B81E-B21CFECC1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C8BDFAEA-7AD0-C812-701E-5C69E633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05" y="89024"/>
            <a:ext cx="11648141" cy="978436"/>
          </a:xfrm>
        </p:spPr>
        <p:txBody>
          <a:bodyPr/>
          <a:lstStyle/>
          <a:p>
            <a:pPr algn="ctr"/>
            <a:br>
              <a:rPr lang="nl-NL" dirty="0"/>
            </a:br>
            <a:r>
              <a:rPr lang="nl-NL" b="0" dirty="0">
                <a:solidFill>
                  <a:srgbClr val="FF0000"/>
                </a:solidFill>
              </a:rPr>
              <a:t>The answer via the Bell experiment</a:t>
            </a:r>
            <a:br>
              <a:rPr lang="nl-NL" dirty="0"/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DBF7A24-8330-4E44-7C86-BC70E3C7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" y="6091200"/>
            <a:ext cx="7323664" cy="763048"/>
          </a:xfrm>
        </p:spPr>
        <p:txBody>
          <a:bodyPr/>
          <a:lstStyle/>
          <a:p>
            <a:pPr defTabSz="914377"/>
            <a:fld id="{C194BDB0-F4EA-4DD6-8281-CCE2440D0CE0}" type="slidenum">
              <a:rPr lang="en-GB">
                <a:solidFill>
                  <a:prstClr val="black"/>
                </a:solidFill>
                <a:latin typeface="Calibri"/>
              </a:rPr>
              <a:pPr defTabSz="914377"/>
              <a:t>13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4AADF-E3A8-FCD7-EA4E-D47E21BB3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" y="1725965"/>
            <a:ext cx="6096000" cy="18151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068000-BD96-3B94-75E2-0D1D28E0F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54" y="3541146"/>
            <a:ext cx="7911285" cy="22189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23FCB3-8820-6A9A-BEB8-FD421E9FC5F6}"/>
              </a:ext>
            </a:extLst>
          </p:cNvPr>
          <p:cNvSpPr txBox="1"/>
          <p:nvPr/>
        </p:nvSpPr>
        <p:spPr>
          <a:xfrm>
            <a:off x="2054658" y="1202745"/>
            <a:ext cx="8343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Two entangled particles: one spin up </a:t>
            </a:r>
            <a:r>
              <a:rPr lang="nl-NL" sz="2800" dirty="0">
                <a:sym typeface="Wingdings" panose="05000000000000000000" pitchFamily="2" charset="2"/>
              </a:rPr>
              <a:t> the other down</a:t>
            </a:r>
            <a:endParaRPr lang="LID4096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3D5ED3-D180-E760-5BA7-C1DD95C18525}"/>
              </a:ext>
            </a:extLst>
          </p:cNvPr>
          <p:cNvSpPr txBox="1"/>
          <p:nvPr/>
        </p:nvSpPr>
        <p:spPr>
          <a:xfrm rot="10995567" flipV="1">
            <a:off x="2191384" y="1885731"/>
            <a:ext cx="305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</a:t>
            </a:r>
            <a:endParaRPr lang="LID4096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BA0EB8-0257-8C21-262F-342FCA7055AB}"/>
              </a:ext>
            </a:extLst>
          </p:cNvPr>
          <p:cNvSpPr txBox="1"/>
          <p:nvPr/>
        </p:nvSpPr>
        <p:spPr>
          <a:xfrm>
            <a:off x="4611360" y="1861250"/>
            <a:ext cx="32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EEAAFD-8D33-326B-749B-91BB3F430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0425" y="2145108"/>
            <a:ext cx="2941205" cy="19799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D24AF6-F15A-EEB2-7E7F-93C858477932}"/>
              </a:ext>
            </a:extLst>
          </p:cNvPr>
          <p:cNvSpPr txBox="1"/>
          <p:nvPr/>
        </p:nvSpPr>
        <p:spPr>
          <a:xfrm>
            <a:off x="9510320" y="4327432"/>
            <a:ext cx="1776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Aspect, 1982</a:t>
            </a:r>
          </a:p>
          <a:p>
            <a:r>
              <a:rPr lang="nl-NL" dirty="0"/>
              <a:t>Nobel prize 2022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94606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C3837-4E17-2E63-97B4-26E395D93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2B2AA7B7-8E16-6E6B-8A71-6701B4CE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51" y="135173"/>
            <a:ext cx="8136757" cy="842838"/>
          </a:xfrm>
        </p:spPr>
        <p:txBody>
          <a:bodyPr/>
          <a:lstStyle/>
          <a:p>
            <a:pPr algn="ctr"/>
            <a:r>
              <a:rPr lang="nl-NL" b="0" dirty="0">
                <a:solidFill>
                  <a:srgbClr val="FF0000"/>
                </a:solidFill>
              </a:rPr>
              <a:t>The answer via the Bell experiment</a:t>
            </a:r>
            <a:br>
              <a:rPr lang="nl-NL" b="0" dirty="0">
                <a:solidFill>
                  <a:srgbClr val="FF0000"/>
                </a:solidFill>
              </a:rPr>
            </a:br>
            <a:r>
              <a:rPr lang="nl-NL" sz="2800" b="0" dirty="0">
                <a:solidFill>
                  <a:srgbClr val="FF0000"/>
                </a:solidFill>
              </a:rPr>
              <a:t>No hidden variables</a:t>
            </a:r>
            <a:br>
              <a:rPr lang="LID4096" dirty="0"/>
            </a:br>
            <a:br>
              <a:rPr lang="nl-NL" b="0" dirty="0">
                <a:solidFill>
                  <a:srgbClr val="FF0000"/>
                </a:solidFill>
              </a:rPr>
            </a:br>
            <a:br>
              <a:rPr lang="nl-NL" dirty="0"/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3BB3F2-4851-644E-2D5A-BA93DA7B6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01373" y="6091200"/>
            <a:ext cx="9170444" cy="763048"/>
          </a:xfrm>
        </p:spPr>
        <p:txBody>
          <a:bodyPr/>
          <a:lstStyle/>
          <a:p>
            <a:pPr defTabSz="914377"/>
            <a:fld id="{C194BDB0-F4EA-4DD6-8281-CCE2440D0CE0}" type="slidenum">
              <a:rPr lang="en-GB" smtClean="0">
                <a:solidFill>
                  <a:prstClr val="black"/>
                </a:solidFill>
                <a:latin typeface="Calibri"/>
              </a:rPr>
              <a:pPr defTabSz="914377"/>
              <a:t>14</a:t>
            </a:fld>
            <a:r>
              <a:rPr lang="nl-NL" dirty="0"/>
              <a:t>                                                </a:t>
            </a:r>
            <a:r>
              <a:rPr lang="nl-NL" sz="2000" dirty="0"/>
              <a:t>We showed not only QM but nature is non-deterministic!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31D571-1B1D-8484-7830-63B36EABB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193" y="556592"/>
            <a:ext cx="4123767" cy="15187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49918A-8D61-7021-29EF-DAEFC84B3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44" y="2647785"/>
            <a:ext cx="9676675" cy="33474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92770B-0C46-BA82-D03C-8416B5769816}"/>
              </a:ext>
            </a:extLst>
          </p:cNvPr>
          <p:cNvSpPr txBox="1"/>
          <p:nvPr/>
        </p:nvSpPr>
        <p:spPr>
          <a:xfrm>
            <a:off x="140551" y="1275373"/>
            <a:ext cx="7953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Separability, (factorizable) caused by a hidden variable?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We proved: if separable  then deterministic! </a:t>
            </a:r>
            <a:r>
              <a:rPr lang="nl-NL" sz="1600" dirty="0"/>
              <a:t>(all probabilities 0 or1)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And we proved: non separability, and so, non-determinism!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328697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BC30A-8AB8-BCDD-821F-F6CAAE113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0E203975-A850-9D31-09A4-5AA4FCDF2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9" y="364164"/>
            <a:ext cx="11648141" cy="978436"/>
          </a:xfrm>
        </p:spPr>
        <p:txBody>
          <a:bodyPr/>
          <a:lstStyle/>
          <a:p>
            <a:pPr algn="ctr"/>
            <a:br>
              <a:rPr lang="nl-NL" dirty="0"/>
            </a:br>
            <a:r>
              <a:rPr lang="nl-NL" b="0" dirty="0">
                <a:solidFill>
                  <a:srgbClr val="FF0000"/>
                </a:solidFill>
              </a:rPr>
              <a:t>Is there a free will?</a:t>
            </a:r>
            <a:br>
              <a:rPr lang="nl-NL" b="0" dirty="0"/>
            </a:br>
            <a:endParaRPr lang="en-GB" b="0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B3E6584-A44C-6B3A-F659-06859879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" y="6091200"/>
            <a:ext cx="10066349" cy="763048"/>
          </a:xfrm>
        </p:spPr>
        <p:txBody>
          <a:bodyPr/>
          <a:lstStyle/>
          <a:p>
            <a:pPr marL="457200" indent="-457200" defTabSz="914377">
              <a:buAutoNum type="arabicPlain" startAt="15"/>
            </a:pPr>
            <a:r>
              <a:rPr lang="nl-NL" sz="2000" dirty="0"/>
              <a:t>* Freedom means: outcomes are no function of parameters of the past</a:t>
            </a:r>
          </a:p>
          <a:p>
            <a:pPr defTabSz="914377"/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C12DAB4-2C65-16DE-58D3-DA63D00562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812" y="1732100"/>
            <a:ext cx="10333811" cy="34521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Conway-Kochen: </a:t>
            </a:r>
            <a:r>
              <a:rPr lang="nl-NL" i="1" dirty="0"/>
              <a:t>free will theorem</a:t>
            </a:r>
            <a:r>
              <a:rPr lang="nl-NL" dirty="0"/>
              <a:t>:</a:t>
            </a:r>
            <a:br>
              <a:rPr lang="nl-NL" dirty="0"/>
            </a:br>
            <a:r>
              <a:rPr lang="nl-NL" dirty="0"/>
              <a:t>“if a person is free to choose an experiment with a particle,</a:t>
            </a:r>
            <a:br>
              <a:rPr lang="nl-NL" dirty="0"/>
            </a:br>
            <a:r>
              <a:rPr lang="nl-NL" dirty="0"/>
              <a:t>  then the partical has freedom in the outcome” 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So it can’t be that </a:t>
            </a:r>
            <a:r>
              <a:rPr lang="nl-NL" i="1" dirty="0"/>
              <a:t>we have </a:t>
            </a:r>
            <a:r>
              <a:rPr lang="nl-NL" dirty="0"/>
              <a:t>a free will and particles </a:t>
            </a:r>
            <a:r>
              <a:rPr lang="nl-NL" i="1" dirty="0"/>
              <a:t>not</a:t>
            </a:r>
            <a:r>
              <a:rPr lang="nl-NL" dirty="0"/>
              <a:t>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If we don’t have a free will, then we can’t do experiments!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algn="ctr"/>
            <a:r>
              <a:rPr lang="nl-NL" sz="3200" dirty="0">
                <a:solidFill>
                  <a:srgbClr val="FF0000"/>
                </a:solidFill>
              </a:rPr>
              <a:t>So, also Wil has a free will!</a:t>
            </a:r>
            <a:endParaRPr lang="LID4096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1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0DC1C-B9A9-497B-9724-74380D5A9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0" y="548640"/>
            <a:ext cx="2896758" cy="2162755"/>
          </a:xfrm>
        </p:spPr>
        <p:txBody>
          <a:bodyPr/>
          <a:lstStyle/>
          <a:p>
            <a:pPr algn="ctr"/>
            <a:r>
              <a:rPr lang="nl-NL" b="0" dirty="0">
                <a:solidFill>
                  <a:srgbClr val="FF0000"/>
                </a:solidFill>
              </a:rPr>
              <a:t>Interpretations</a:t>
            </a:r>
            <a:br>
              <a:rPr lang="nl-NL" b="0" dirty="0">
                <a:solidFill>
                  <a:srgbClr val="FF0000"/>
                </a:solidFill>
              </a:rPr>
            </a:br>
            <a:r>
              <a:rPr lang="nl-NL" b="0" dirty="0">
                <a:solidFill>
                  <a:srgbClr val="FF0000"/>
                </a:solidFill>
              </a:rPr>
              <a:t> of QM </a:t>
            </a:r>
            <a:br>
              <a:rPr lang="nl-NL" b="0" dirty="0">
                <a:solidFill>
                  <a:srgbClr val="FF0000"/>
                </a:solidFill>
              </a:rPr>
            </a:br>
            <a:r>
              <a:rPr lang="nl-NL" sz="2400" b="0" dirty="0">
                <a:solidFill>
                  <a:srgbClr val="FF0000"/>
                </a:solidFill>
              </a:rPr>
              <a:t>(wikipedia)</a:t>
            </a:r>
            <a:endParaRPr lang="LID4096" b="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E56774-271B-8359-DDB2-B4090DC89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16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A19BC9-0455-7080-9FA9-46853541C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110" y="0"/>
            <a:ext cx="7323151" cy="683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3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24860-170B-7CA9-4BF1-21545C3CA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C64FA424-75B8-190A-8033-DFF5940A8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113" y="0"/>
            <a:ext cx="11648141" cy="978436"/>
          </a:xfrm>
        </p:spPr>
        <p:txBody>
          <a:bodyPr/>
          <a:lstStyle/>
          <a:p>
            <a:pPr algn="ctr"/>
            <a:br>
              <a:rPr lang="nl-NL" dirty="0"/>
            </a:br>
            <a:r>
              <a:rPr lang="nl-NL" b="0" dirty="0">
                <a:solidFill>
                  <a:srgbClr val="FF0000"/>
                </a:solidFill>
              </a:rPr>
              <a:t>Deterministic or not?</a:t>
            </a:r>
            <a:endParaRPr lang="en-GB" b="0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7EC014F-A7A6-E5CC-543E-64F0C81AC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" y="6091200"/>
            <a:ext cx="7323664" cy="763048"/>
          </a:xfrm>
        </p:spPr>
        <p:txBody>
          <a:bodyPr/>
          <a:lstStyle/>
          <a:p>
            <a:pPr defTabSz="914377"/>
            <a:fld id="{C194BDB0-F4EA-4DD6-8281-CCE2440D0CE0}" type="slidenum">
              <a:rPr lang="en-GB">
                <a:solidFill>
                  <a:prstClr val="black"/>
                </a:solidFill>
                <a:latin typeface="Calibri"/>
              </a:rPr>
              <a:pPr defTabSz="914377"/>
              <a:t>17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icture Placeholder 4">
                <a:extLst>
                  <a:ext uri="{FF2B5EF4-FFF2-40B4-BE49-F238E27FC236}">
                    <a16:creationId xmlns:a16="http://schemas.microsoft.com/office/drawing/2014/main" id="{F5B2C281-9CBF-1F75-57FB-F434F95E786B}"/>
                  </a:ext>
                </a:extLst>
              </p:cNvPr>
              <p:cNvSpPr>
                <a:spLocks noGrp="1"/>
              </p:cNvSpPr>
              <p:nvPr>
                <p:ph type="pic" sz="quarter" idx="13"/>
              </p:nvPr>
            </p:nvSpPr>
            <p:spPr>
              <a:xfrm>
                <a:off x="683812" y="978436"/>
                <a:ext cx="10333811" cy="5107812"/>
              </a:xfrm>
            </p:spPr>
            <p:txBody>
              <a:bodyPr/>
              <a:lstStyle/>
              <a:p>
                <a:r>
                  <a:rPr lang="en-US" sz="2400" dirty="0"/>
                  <a:t>Kolmogorov construction for a stochastic processes: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Outcome space  Ω=∏</a:t>
                </a:r>
                <a:r>
                  <a:rPr lang="en-US" sz="2400" baseline="-25000" dirty="0"/>
                  <a:t>t=0,1,2…</a:t>
                </a:r>
                <a:r>
                  <a:rPr lang="en-US" sz="2400" dirty="0"/>
                  <a:t> </a:t>
                </a:r>
                <a:r>
                  <a:rPr lang="en-US" sz="2400" dirty="0" err="1"/>
                  <a:t>Ω</a:t>
                </a:r>
                <a:r>
                  <a:rPr lang="en-US" sz="2400" baseline="-25000" dirty="0" err="1"/>
                  <a:t>t</a:t>
                </a:r>
                <a:r>
                  <a:rPr lang="en-US" sz="2400" baseline="-25000" dirty="0"/>
                  <a:t> 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Nature chooses one element, e.g. at the big bang:</a:t>
                </a:r>
                <a:br>
                  <a:rPr lang="en-US" sz="2400" dirty="0"/>
                </a:br>
                <a:r>
                  <a:rPr lang="el-GR" sz="2400" dirty="0"/>
                  <a:t>ω</a:t>
                </a:r>
                <a:r>
                  <a:rPr lang="az-Cyrl-AZ" sz="2400" dirty="0"/>
                  <a:t>є</a:t>
                </a:r>
                <a:r>
                  <a:rPr lang="el-GR" sz="2400" dirty="0"/>
                  <a:t>Ω</a:t>
                </a:r>
                <a:r>
                  <a:rPr lang="en-US" sz="2400" dirty="0"/>
                  <a:t> can be seen as the </a:t>
                </a:r>
                <a:r>
                  <a:rPr lang="en-US" sz="2400" i="1" dirty="0"/>
                  <a:t>agenda</a:t>
                </a:r>
                <a:r>
                  <a:rPr lang="en-US" sz="2400" dirty="0"/>
                  <a:t> for the whole future</a:t>
                </a:r>
                <a:endParaRPr lang="en-US" sz="2400" baseline="-25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l-GR" sz="2400" dirty="0"/>
                  <a:t>ω</a:t>
                </a:r>
                <a:r>
                  <a:rPr lang="en-US" sz="2400" dirty="0"/>
                  <a:t>=(ω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,</a:t>
                </a:r>
                <a:r>
                  <a:rPr lang="el-GR" sz="2400" dirty="0"/>
                  <a:t>ω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</a:t>
                </a:r>
                <a:r>
                  <a:rPr lang="el-GR" sz="2400" dirty="0"/>
                  <a:t>ω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,…..,</a:t>
                </a:r>
                <a:r>
                  <a:rPr lang="el-GR" sz="2400" dirty="0"/>
                  <a:t>ω</a:t>
                </a:r>
                <a:r>
                  <a:rPr lang="en-US" sz="2400" baseline="-25000" dirty="0"/>
                  <a:t>n</a:t>
                </a:r>
                <a:r>
                  <a:rPr lang="en-US" sz="2400" dirty="0"/>
                  <a:t>,….) but given (ω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,</a:t>
                </a:r>
                <a:r>
                  <a:rPr lang="el-GR" sz="2400" dirty="0"/>
                  <a:t>ω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</a:t>
                </a:r>
                <a:r>
                  <a:rPr lang="el-GR" sz="2400" dirty="0"/>
                  <a:t>ω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,…..,</a:t>
                </a:r>
                <a:r>
                  <a:rPr lang="el-GR" sz="2400" dirty="0"/>
                  <a:t>ω</a:t>
                </a:r>
                <a:r>
                  <a:rPr lang="en-US" sz="2400" baseline="-25000" dirty="0"/>
                  <a:t>n</a:t>
                </a:r>
                <a:r>
                  <a:rPr lang="en-US" sz="2400" dirty="0"/>
                  <a:t>) you </a:t>
                </a:r>
                <a:r>
                  <a:rPr lang="en-US" sz="2400" i="1" dirty="0"/>
                  <a:t>can’t predict </a:t>
                </a:r>
                <a:r>
                  <a:rPr lang="el-GR" sz="2400" dirty="0"/>
                  <a:t>ω</a:t>
                </a:r>
                <a:r>
                  <a:rPr lang="en-US" sz="2400" baseline="-25000" dirty="0"/>
                  <a:t>n+1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</a:t>
                </a:r>
                <a:r>
                  <a:rPr lang="en-US" sz="2400" baseline="-25000" dirty="0"/>
                  <a:t>t </a:t>
                </a:r>
                <a:r>
                  <a:rPr lang="en-US" sz="2400" dirty="0"/>
                  <a:t>is </a:t>
                </a:r>
                <a:r>
                  <a:rPr lang="el-GR" sz="2400" dirty="0"/>
                  <a:t>σ</a:t>
                </a:r>
                <a:r>
                  <a:rPr lang="en-US" sz="2400" dirty="0"/>
                  <a:t>-algebra (smallest that contains all </a:t>
                </a:r>
                <a:r>
                  <a:rPr lang="en-US" sz="2400" u="sng" dirty="0"/>
                  <a:t>cylinder</a:t>
                </a:r>
                <a:r>
                  <a:rPr lang="en-US" sz="2400" dirty="0"/>
                  <a:t> sets of order t)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Random</a:t>
                </a:r>
                <a:r>
                  <a:rPr lang="en-US" sz="2400" b="1" dirty="0"/>
                  <a:t> </a:t>
                </a:r>
                <a:r>
                  <a:rPr lang="en-US" sz="2400" dirty="0"/>
                  <a:t>variables are functions on Ω : X(t,.) is F</a:t>
                </a:r>
                <a:r>
                  <a:rPr lang="en-US" sz="2400" baseline="-25000" dirty="0"/>
                  <a:t>t </a:t>
                </a:r>
                <a:r>
                  <a:rPr lang="en-US" sz="2400" dirty="0"/>
                  <a:t>measurable, so </a:t>
                </a:r>
                <a:br>
                  <a:rPr lang="en-US" sz="2400" dirty="0"/>
                </a:br>
                <a:r>
                  <a:rPr lang="en-US" sz="2400" dirty="0"/>
                  <a:t>X(t,</a:t>
                </a:r>
                <a:r>
                  <a:rPr lang="el-GR" sz="2400" dirty="0"/>
                  <a:t>ω</a:t>
                </a:r>
                <a:r>
                  <a:rPr lang="en-US" sz="2400" dirty="0"/>
                  <a:t>) value depends only on  (ω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,</a:t>
                </a:r>
                <a:r>
                  <a:rPr lang="el-GR" sz="2400" dirty="0"/>
                  <a:t>ω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</a:t>
                </a:r>
                <a:r>
                  <a:rPr lang="el-GR" sz="2400" dirty="0"/>
                  <a:t>ω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,…..,</a:t>
                </a:r>
                <a:r>
                  <a:rPr lang="el-GR" sz="2400" dirty="0"/>
                  <a:t>ω</a:t>
                </a:r>
                <a:r>
                  <a:rPr lang="en-US" sz="2400" baseline="-25000" dirty="0"/>
                  <a:t>t</a:t>
                </a:r>
                <a:r>
                  <a:rPr lang="en-US" sz="2400" dirty="0"/>
                  <a:t>)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Markov chain: </a:t>
                </a:r>
                <a:r>
                  <a:rPr lang="en-US" sz="2400" baseline="-25000" dirty="0"/>
                  <a:t>…</a:t>
                </a:r>
                <a:r>
                  <a:rPr lang="en-US" sz="2400" dirty="0"/>
                  <a:t> </a:t>
                </a:r>
                <a:r>
                  <a:rPr lang="en-US" sz="2400" dirty="0" err="1"/>
                  <a:t>Ω</a:t>
                </a:r>
                <a:r>
                  <a:rPr lang="en-US" sz="2400" baseline="-25000" dirty="0" err="1"/>
                  <a:t>t</a:t>
                </a:r>
                <a:r>
                  <a:rPr lang="en-US" sz="2400" baseline="-25000" dirty="0"/>
                  <a:t> </a:t>
                </a:r>
                <a:r>
                  <a:rPr lang="en-US" sz="2400" dirty="0"/>
                  <a:t>=I</a:t>
                </a:r>
                <a:r>
                  <a:rPr lang="en-US" sz="2400" baseline="30000" dirty="0"/>
                  <a:t>∞</a:t>
                </a:r>
                <a:r>
                  <a:rPr lang="en-US" sz="2400" dirty="0"/>
                  <a:t> and X(t,</a:t>
                </a:r>
                <a:r>
                  <a:rPr lang="el-GR" sz="2400" dirty="0"/>
                  <a:t>ω</a:t>
                </a:r>
                <a:r>
                  <a:rPr lang="en-US" sz="2400" dirty="0"/>
                  <a:t>)=</a:t>
                </a:r>
                <a:r>
                  <a:rPr lang="el-GR" sz="2400" dirty="0"/>
                  <a:t> </a:t>
                </a:r>
                <a:r>
                  <a:rPr lang="en-US" sz="2400" dirty="0"/>
                  <a:t>i</a:t>
                </a:r>
                <a:r>
                  <a:rPr lang="en-US" sz="2400" baseline="-25000" dirty="0"/>
                  <a:t>t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{</a:t>
                </a:r>
                <a:r>
                  <a:rPr lang="el-GR" sz="2400" dirty="0"/>
                  <a:t>ω</a:t>
                </a:r>
                <a:r>
                  <a:rPr lang="en-US" sz="2400" dirty="0"/>
                  <a:t>|X(0,</a:t>
                </a:r>
                <a:r>
                  <a:rPr lang="el-GR" sz="2400" dirty="0"/>
                  <a:t>ω</a:t>
                </a:r>
                <a:r>
                  <a:rPr lang="en-US" sz="2400" dirty="0"/>
                  <a:t>)=i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, X(1,</a:t>
                </a:r>
                <a:r>
                  <a:rPr lang="el-GR" sz="2400" dirty="0"/>
                  <a:t>ω</a:t>
                </a:r>
                <a:r>
                  <a:rPr lang="en-US" sz="2400" dirty="0"/>
                  <a:t>)=i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,…,X(t,</a:t>
                </a:r>
                <a:r>
                  <a:rPr lang="el-GR" sz="2400" dirty="0"/>
                  <a:t>ω</a:t>
                </a:r>
                <a:r>
                  <a:rPr lang="en-US" sz="2400" dirty="0"/>
                  <a:t>)=i</a:t>
                </a:r>
                <a:r>
                  <a:rPr lang="en-US" sz="2400" baseline="-25000" dirty="0"/>
                  <a:t>t</a:t>
                </a:r>
                <a:r>
                  <a:rPr lang="en-US" sz="2400" dirty="0"/>
                  <a:t>}={</a:t>
                </a:r>
                <a:r>
                  <a:rPr lang="el-GR" sz="2400" dirty="0"/>
                  <a:t>ω</a:t>
                </a:r>
                <a:r>
                  <a:rPr lang="en-US" sz="2400" dirty="0"/>
                  <a:t>|</a:t>
                </a:r>
                <a:r>
                  <a:rPr lang="el-GR" sz="2400" dirty="0"/>
                  <a:t>ω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=i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, </a:t>
                </a:r>
                <a:r>
                  <a:rPr lang="el-GR" sz="2400" dirty="0"/>
                  <a:t>ω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=i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,…, </a:t>
                </a:r>
                <a:r>
                  <a:rPr lang="el-GR" sz="2400" dirty="0"/>
                  <a:t>ω</a:t>
                </a:r>
                <a:r>
                  <a:rPr lang="en-US" sz="2400" baseline="-25000" dirty="0"/>
                  <a:t>t</a:t>
                </a:r>
                <a:r>
                  <a:rPr lang="en-US" sz="2400" dirty="0"/>
                  <a:t>=i</a:t>
                </a:r>
                <a:r>
                  <a:rPr lang="en-US" sz="2400" baseline="-25000" dirty="0"/>
                  <a:t>t</a:t>
                </a:r>
                <a:r>
                  <a:rPr lang="en-US" sz="2400" dirty="0"/>
                  <a:t>}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𝕡</m:t>
                    </m:r>
                  </m:oMath>
                </a14:m>
                <a:r>
                  <a:rPr lang="en-US" sz="2400" dirty="0"/>
                  <a:t>[{</a:t>
                </a:r>
                <a:r>
                  <a:rPr lang="el-GR" sz="2400" dirty="0"/>
                  <a:t>ω</a:t>
                </a:r>
                <a:r>
                  <a:rPr lang="en-US" sz="2400" dirty="0"/>
                  <a:t>|X(0,</a:t>
                </a:r>
                <a:r>
                  <a:rPr lang="el-GR" sz="2400" dirty="0"/>
                  <a:t>ω</a:t>
                </a:r>
                <a:r>
                  <a:rPr lang="en-US" sz="2400" dirty="0"/>
                  <a:t>)=i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, X(1,</a:t>
                </a:r>
                <a:r>
                  <a:rPr lang="el-GR" sz="2400" dirty="0"/>
                  <a:t>ω</a:t>
                </a:r>
                <a:r>
                  <a:rPr lang="en-US" sz="2400" dirty="0"/>
                  <a:t>)=i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,…,X(t,</a:t>
                </a:r>
                <a:r>
                  <a:rPr lang="el-GR" sz="2400" dirty="0"/>
                  <a:t>ω</a:t>
                </a:r>
                <a:r>
                  <a:rPr lang="en-US" sz="2400" dirty="0"/>
                  <a:t>)=i</a:t>
                </a:r>
                <a:r>
                  <a:rPr lang="en-US" sz="2400" baseline="-25000" dirty="0"/>
                  <a:t>t</a:t>
                </a:r>
                <a:r>
                  <a:rPr lang="en-US" sz="2400" dirty="0"/>
                  <a:t>}] =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𝕡</m:t>
                    </m:r>
                  </m:oMath>
                </a14:m>
                <a:r>
                  <a:rPr lang="en-US" sz="2400" dirty="0"/>
                  <a:t>[{</a:t>
                </a:r>
                <a:r>
                  <a:rPr lang="el-GR" sz="2400" dirty="0"/>
                  <a:t>ω</a:t>
                </a:r>
                <a:r>
                  <a:rPr lang="en-US" sz="2400" dirty="0"/>
                  <a:t>|</a:t>
                </a:r>
                <a:r>
                  <a:rPr lang="el-GR" sz="2400" dirty="0"/>
                  <a:t>ω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=i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, </a:t>
                </a:r>
                <a:r>
                  <a:rPr lang="el-GR" sz="2400" dirty="0"/>
                  <a:t>ω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=i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,…, </a:t>
                </a:r>
                <a:r>
                  <a:rPr lang="el-GR" sz="2400" dirty="0"/>
                  <a:t>ω</a:t>
                </a:r>
                <a:r>
                  <a:rPr lang="en-US" sz="2400" baseline="-25000" dirty="0"/>
                  <a:t>t</a:t>
                </a:r>
                <a:r>
                  <a:rPr lang="en-US" sz="2400" dirty="0"/>
                  <a:t>=i</a:t>
                </a:r>
                <a:r>
                  <a:rPr lang="en-US" sz="2400" baseline="-25000" dirty="0"/>
                  <a:t>t</a:t>
                </a:r>
                <a:r>
                  <a:rPr lang="en-US" sz="2400" dirty="0"/>
                  <a:t>}]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                            </a:t>
                </a:r>
                <a:r>
                  <a:rPr lang="en-US" sz="1600" dirty="0"/>
                  <a:t>with Markov matrix  P</a:t>
                </a:r>
                <a:r>
                  <a:rPr lang="en-US" sz="2400" dirty="0"/>
                  <a:t>              = </a:t>
                </a:r>
                <a:r>
                  <a:rPr lang="el-GR" sz="2400" dirty="0"/>
                  <a:t>π</a:t>
                </a:r>
                <a:r>
                  <a:rPr lang="en-US" sz="2400" dirty="0"/>
                  <a:t>(i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).∏</a:t>
                </a:r>
                <a:r>
                  <a:rPr lang="en-US" sz="2400" baseline="-25000" dirty="0"/>
                  <a:t>k=0..t-1 </a:t>
                </a:r>
                <a:r>
                  <a:rPr lang="en-US" sz="2400" dirty="0"/>
                  <a:t>P(i</a:t>
                </a:r>
                <a:r>
                  <a:rPr lang="en-US" sz="2400" baseline="-25000" dirty="0"/>
                  <a:t>k</a:t>
                </a:r>
                <a:r>
                  <a:rPr lang="en-US" sz="2400" dirty="0"/>
                  <a:t>,i</a:t>
                </a:r>
                <a:r>
                  <a:rPr lang="en-US" sz="2400" baseline="-25000" dirty="0"/>
                  <a:t>k+1</a:t>
                </a:r>
                <a:r>
                  <a:rPr lang="en-US" sz="2400" dirty="0"/>
                  <a:t>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r>
                  <a:rPr lang="en-US" sz="3200" dirty="0"/>
                  <a:t> </a:t>
                </a:r>
                <a:endParaRPr lang="LID4096" sz="3200" dirty="0"/>
              </a:p>
            </p:txBody>
          </p:sp>
        </mc:Choice>
        <mc:Fallback xmlns="">
          <p:sp>
            <p:nvSpPr>
              <p:cNvPr id="5" name="Picture Placeholder 4">
                <a:extLst>
                  <a:ext uri="{FF2B5EF4-FFF2-40B4-BE49-F238E27FC236}">
                    <a16:creationId xmlns:a16="http://schemas.microsoft.com/office/drawing/2014/main" id="{F5B2C281-9CBF-1F75-57FB-F434F95E78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pic" sz="quarter" idx="13"/>
              </p:nvPr>
            </p:nvSpPr>
            <p:spPr>
              <a:xfrm>
                <a:off x="683812" y="978436"/>
                <a:ext cx="10333811" cy="5107812"/>
              </a:xfrm>
              <a:blipFill>
                <a:blip r:embed="rId2"/>
                <a:stretch>
                  <a:fillRect l="-1770" t="-191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60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BE0D1-23DC-8D4E-16C5-1828D30E6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332" y="287851"/>
            <a:ext cx="10075333" cy="978436"/>
          </a:xfrm>
        </p:spPr>
        <p:txBody>
          <a:bodyPr/>
          <a:lstStyle/>
          <a:p>
            <a:pPr algn="ctr"/>
            <a:r>
              <a:rPr lang="nl-NL" b="0" dirty="0">
                <a:solidFill>
                  <a:srgbClr val="FF0000"/>
                </a:solidFill>
              </a:rPr>
              <a:t>Stern-Gerlach</a:t>
            </a:r>
            <a:endParaRPr lang="LID4096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F1EA5-A8EC-D54E-5D1A-37F7410D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18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F49A3C-6290-D1D0-251B-576F4FB0A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00" y="1118708"/>
            <a:ext cx="6540114" cy="23102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9A6DF6-3459-6701-F687-5FBB252FF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317" y="2935526"/>
            <a:ext cx="6756488" cy="297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9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00113-CE8C-97E2-9847-3394FE2A7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C1299004-4179-F2BB-E2A4-87E0FFD02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9" y="364164"/>
            <a:ext cx="11648141" cy="852386"/>
          </a:xfrm>
        </p:spPr>
        <p:txBody>
          <a:bodyPr/>
          <a:lstStyle/>
          <a:p>
            <a:pPr algn="ctr"/>
            <a:r>
              <a:rPr lang="en-GB" b="0" dirty="0">
                <a:solidFill>
                  <a:srgbClr val="FF0000"/>
                </a:solidFill>
              </a:rPr>
              <a:t>Brief history of Wil*</a:t>
            </a:r>
            <a:br>
              <a:rPr lang="en-GB" b="0" dirty="0">
                <a:solidFill>
                  <a:srgbClr val="FF0000"/>
                </a:solidFill>
              </a:rPr>
            </a:br>
            <a:br>
              <a:rPr lang="en-GB" dirty="0">
                <a:solidFill>
                  <a:srgbClr val="FF0000"/>
                </a:solidFill>
              </a:rPr>
            </a:br>
            <a:br>
              <a:rPr lang="en-GB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05D71F6-0FA6-F127-93C0-51A34335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" y="6091200"/>
            <a:ext cx="7323664" cy="763048"/>
          </a:xfrm>
        </p:spPr>
        <p:txBody>
          <a:bodyPr/>
          <a:lstStyle/>
          <a:p>
            <a:pPr defTabSz="914377"/>
            <a:fld id="{C194BDB0-F4EA-4DD6-8281-CCE2440D0CE0}" type="slidenum">
              <a:rPr lang="en-GB">
                <a:solidFill>
                  <a:prstClr val="black"/>
                </a:solidFill>
                <a:latin typeface="Calibri"/>
              </a:rPr>
              <a:pPr defTabSz="914377"/>
              <a:t>2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2A66133-EB93-B046-7B09-D5D7AF8D16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2988" y="2059388"/>
            <a:ext cx="9744635" cy="241719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LID4096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B32FEA-CD4B-1DA9-AE2D-5217C77D7C9F}"/>
              </a:ext>
            </a:extLst>
          </p:cNvPr>
          <p:cNvSpPr txBox="1"/>
          <p:nvPr/>
        </p:nvSpPr>
        <p:spPr>
          <a:xfrm>
            <a:off x="641446" y="1088362"/>
            <a:ext cx="6265628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Wil and I started both at TU/e in 1984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Wil as freshman, I as ‘fresh’ professor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Wil started his master thesis project in 1987: </a:t>
            </a:r>
            <a:br>
              <a:rPr lang="en-US" sz="2400" dirty="0"/>
            </a:br>
            <a:r>
              <a:rPr lang="en-US" sz="2400" dirty="0"/>
              <a:t>work on </a:t>
            </a:r>
            <a:r>
              <a:rPr lang="en-US" sz="2400" dirty="0" err="1"/>
              <a:t>ExSpect</a:t>
            </a:r>
            <a:r>
              <a:rPr lang="en-US" sz="2400" dirty="0"/>
              <a:t> (supervision by late Marc </a:t>
            </a:r>
            <a:r>
              <a:rPr lang="en-US" sz="2400" dirty="0" err="1"/>
              <a:t>Voorhoeve</a:t>
            </a:r>
            <a:r>
              <a:rPr lang="en-U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TNO paid us in 1988 for the tool development: </a:t>
            </a:r>
            <a:br>
              <a:rPr lang="en-US" sz="2400" dirty="0"/>
            </a:br>
            <a:r>
              <a:rPr lang="en-US" sz="2400" dirty="0"/>
              <a:t>2 PhD’s: Wil and Arno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Instead of teaching they had a programming task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 asked Jaap Wessels, my own promotor</a:t>
            </a:r>
            <a:br>
              <a:rPr lang="en-US" sz="2400" dirty="0"/>
            </a:br>
            <a:r>
              <a:rPr lang="en-US" sz="2400" dirty="0"/>
              <a:t>to co-supervise Wil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F06BC0B-2A24-B0C6-853A-10F889994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1969" y="646816"/>
            <a:ext cx="2437333" cy="2004706"/>
          </a:xfrm>
          <a:prstGeom prst="rect">
            <a:avLst/>
          </a:prstGeom>
          <a:noFill/>
        </p:spPr>
      </p:pic>
      <p:pic>
        <p:nvPicPr>
          <p:cNvPr id="8" name="Afbeelding 4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D6D76066-43E7-3C56-7726-2CDA9E888A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57" y="2831166"/>
            <a:ext cx="2048552" cy="29969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7353D4-0284-FFE1-D55E-10BBEE2797FA}"/>
              </a:ext>
            </a:extLst>
          </p:cNvPr>
          <p:cNvSpPr txBox="1"/>
          <p:nvPr/>
        </p:nvSpPr>
        <p:spPr>
          <a:xfrm>
            <a:off x="2861478" y="5613070"/>
            <a:ext cx="5552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* Same story as with Wil’s leaving TU/e for RWTH Aachen</a:t>
            </a:r>
            <a:endParaRPr lang="LID4096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5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0C8F6-A0D7-6A78-095D-9A24AC1B3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82C66C24-EF5C-164C-F7BF-058458335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9" y="364164"/>
            <a:ext cx="11648141" cy="669506"/>
          </a:xfrm>
        </p:spPr>
        <p:txBody>
          <a:bodyPr/>
          <a:lstStyle/>
          <a:p>
            <a:pPr algn="ctr"/>
            <a:r>
              <a:rPr lang="en-GB" b="0">
                <a:solidFill>
                  <a:srgbClr val="FF0000"/>
                </a:solidFill>
              </a:rPr>
              <a:t>Brief history of Wil</a:t>
            </a:r>
            <a:br>
              <a:rPr lang="en-GB">
                <a:solidFill>
                  <a:srgbClr val="FF0000"/>
                </a:solidFill>
              </a:rPr>
            </a:br>
            <a:br>
              <a:rPr lang="en-GB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CC83BD-28F3-460D-B564-6F269E3B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" y="6091200"/>
            <a:ext cx="7323664" cy="763048"/>
          </a:xfrm>
        </p:spPr>
        <p:txBody>
          <a:bodyPr/>
          <a:lstStyle/>
          <a:p>
            <a:pPr defTabSz="914377"/>
            <a:fld id="{C194BDB0-F4EA-4DD6-8281-CCE2440D0CE0}" type="slidenum">
              <a:rPr lang="en-GB" smtClean="0">
                <a:solidFill>
                  <a:prstClr val="black"/>
                </a:solidFill>
                <a:latin typeface="Calibri"/>
              </a:rPr>
              <a:pPr defTabSz="914377"/>
              <a:t>3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2671D48-670E-560A-2966-B8E352176A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7323" y="1137037"/>
            <a:ext cx="7323664" cy="446840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Workflow management systems were discovered as a new component of information systems (like the </a:t>
            </a:r>
            <a:r>
              <a:rPr lang="en-US" sz="2400" dirty="0" err="1"/>
              <a:t>dbms</a:t>
            </a:r>
            <a:r>
              <a:rPr lang="en-US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Petri nets were the right tool to model them: </a:t>
            </a:r>
            <a:r>
              <a:rPr lang="en-US" sz="2400" i="1" dirty="0"/>
              <a:t>workflow nets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1996 Wil came to me to tell that he solved the problem I had given to Arno in 1988: </a:t>
            </a:r>
            <a:br>
              <a:rPr lang="en-US" sz="2400" dirty="0"/>
            </a:br>
            <a:r>
              <a:rPr lang="en-US" sz="2400" dirty="0"/>
              <a:t>“</a:t>
            </a:r>
            <a:r>
              <a:rPr lang="en-US" sz="2400" i="1" dirty="0"/>
              <a:t>How to determine if a process (later workflow) will properly end</a:t>
            </a:r>
            <a:r>
              <a:rPr lang="en-US" sz="2400" dirty="0"/>
              <a:t>?”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Wil called the property </a:t>
            </a:r>
            <a:r>
              <a:rPr lang="en-US" sz="2400" i="1" dirty="0"/>
              <a:t>soundness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Later (when I returned to the university) soundness became a hot topic for me: </a:t>
            </a:r>
            <a:r>
              <a:rPr lang="en-US" sz="2400" i="1" dirty="0"/>
              <a:t>soundness-by-construction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LID4096" dirty="0"/>
          </a:p>
        </p:txBody>
      </p:sp>
      <p:pic>
        <p:nvPicPr>
          <p:cNvPr id="7" name="Afbeelding 7" descr="Afbeelding met gras, lucht, persoon, buiten&#10;&#10;Beschrijving is gegenereerd met zeer hoge betrouwbaarheid">
            <a:extLst>
              <a:ext uri="{FF2B5EF4-FFF2-40B4-BE49-F238E27FC236}">
                <a16:creationId xmlns:a16="http://schemas.microsoft.com/office/drawing/2014/main" id="{3C87CFEA-6F00-779D-72FE-044D22F63A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907" y="850789"/>
            <a:ext cx="3665651" cy="2438474"/>
          </a:xfrm>
          <a:prstGeom prst="rect">
            <a:avLst/>
          </a:prstGeom>
        </p:spPr>
      </p:pic>
      <p:pic>
        <p:nvPicPr>
          <p:cNvPr id="8" name="Afbeelding 5" descr="WFboekIndia2.bmp">
            <a:extLst>
              <a:ext uri="{FF2B5EF4-FFF2-40B4-BE49-F238E27FC236}">
                <a16:creationId xmlns:a16="http://schemas.microsoft.com/office/drawing/2014/main" id="{86245570-ECCC-BDA4-B022-1670F4C9B3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65907" y="3751865"/>
            <a:ext cx="985901" cy="1542678"/>
          </a:xfrm>
          <a:prstGeom prst="rect">
            <a:avLst/>
          </a:prstGeom>
        </p:spPr>
      </p:pic>
      <p:pic>
        <p:nvPicPr>
          <p:cNvPr id="9" name="Tijdelijke aanduiding voor inhoud 6" descr="WFboekRus2.bmp">
            <a:extLst>
              <a:ext uri="{FF2B5EF4-FFF2-40B4-BE49-F238E27FC236}">
                <a16:creationId xmlns:a16="http://schemas.microsoft.com/office/drawing/2014/main" id="{114C8534-A661-4FC1-1192-B856181F13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7175"/>
          <a:stretch/>
        </p:blipFill>
        <p:spPr>
          <a:xfrm>
            <a:off x="9549425" y="3776469"/>
            <a:ext cx="970150" cy="1500148"/>
          </a:xfrm>
          <a:prstGeom prst="rect">
            <a:avLst/>
          </a:prstGeom>
        </p:spPr>
      </p:pic>
      <p:pic>
        <p:nvPicPr>
          <p:cNvPr id="10" name="Afbeelding 6" descr="WFboekChina2.bmp">
            <a:extLst>
              <a:ext uri="{FF2B5EF4-FFF2-40B4-BE49-F238E27FC236}">
                <a16:creationId xmlns:a16="http://schemas.microsoft.com/office/drawing/2014/main" id="{E18E05B4-CF28-0ED0-EEA6-723C27ADC3E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93710" y="3775021"/>
            <a:ext cx="1042689" cy="147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1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DA25F-1945-1F27-E531-C9DE76A0F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90F83B3E-992A-3BD3-0D46-307C1782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9" y="364164"/>
            <a:ext cx="11648141" cy="978436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Wil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1E99383-51F3-9BA4-ED64-404B091D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" y="6091200"/>
            <a:ext cx="7323664" cy="763048"/>
          </a:xfrm>
        </p:spPr>
        <p:txBody>
          <a:bodyPr/>
          <a:lstStyle/>
          <a:p>
            <a:pPr defTabSz="914377"/>
            <a:fld id="{C194BDB0-F4EA-4DD6-8281-CCE2440D0CE0}" type="slidenum">
              <a:rPr lang="en-GB">
                <a:solidFill>
                  <a:prstClr val="black"/>
                </a:solidFill>
                <a:latin typeface="Calibri"/>
              </a:rPr>
              <a:pPr defTabSz="914377"/>
              <a:t>4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BEA81-2CD3-6F03-DE66-88C4B9CDDF9B}"/>
              </a:ext>
            </a:extLst>
          </p:cNvPr>
          <p:cNvSpPr txBox="1"/>
          <p:nvPr/>
        </p:nvSpPr>
        <p:spPr>
          <a:xfrm>
            <a:off x="938680" y="853382"/>
            <a:ext cx="106788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2002 Wil started with:  </a:t>
            </a:r>
            <a:r>
              <a:rPr lang="en-US" sz="2400" i="1" dirty="0"/>
              <a:t>discovery of process models from log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 told him that in my days there was not enough data to fit models, so certainly not to discover them!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Also, in this field Wil inspired me to do some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So, in the beginning I inspired Wil and later he me in doing strange things!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Wil is the founder of process mining and world famous for it!</a:t>
            </a:r>
          </a:p>
        </p:txBody>
      </p:sp>
      <p:pic>
        <p:nvPicPr>
          <p:cNvPr id="2" name="Afbeelding 6" descr="Afbeelding met persoon, binnen, muur, vloer&#10;&#10;Beschrijving is gegenereerd met zeer hoge betrouwbaarheid">
            <a:extLst>
              <a:ext uri="{FF2B5EF4-FFF2-40B4-BE49-F238E27FC236}">
                <a16:creationId xmlns:a16="http://schemas.microsoft.com/office/drawing/2014/main" id="{C08ED5E3-463F-79F1-CE63-D0A010E9AE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67" y="3491650"/>
            <a:ext cx="2726289" cy="26146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B3008C-39BE-4ADF-BE25-0235146C45C9}"/>
              </a:ext>
            </a:extLst>
          </p:cNvPr>
          <p:cNvSpPr txBox="1"/>
          <p:nvPr/>
        </p:nvSpPr>
        <p:spPr>
          <a:xfrm>
            <a:off x="6096000" y="4238045"/>
            <a:ext cx="38136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Wil is very goal-oriented.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What makes him tick?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Does he have a free will?</a:t>
            </a:r>
            <a:endParaRPr lang="LID4096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9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A81C3-D5BA-510B-13F6-35C2A660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36022"/>
            <a:ext cx="10075333" cy="967992"/>
          </a:xfrm>
        </p:spPr>
        <p:txBody>
          <a:bodyPr/>
          <a:lstStyle/>
          <a:p>
            <a:pPr algn="ctr"/>
            <a:r>
              <a:rPr lang="nl-NL" b="0" dirty="0">
                <a:solidFill>
                  <a:srgbClr val="FF0000"/>
                </a:solidFill>
              </a:rPr>
              <a:t>Frameworks for process modeling</a:t>
            </a:r>
            <a:br>
              <a:rPr lang="nl-NL" b="0" dirty="0">
                <a:solidFill>
                  <a:srgbClr val="FF0000"/>
                </a:solidFill>
              </a:rPr>
            </a:br>
            <a:r>
              <a:rPr lang="nl-NL" sz="2400" b="0" dirty="0">
                <a:solidFill>
                  <a:srgbClr val="FF0000"/>
                </a:solidFill>
              </a:rPr>
              <a:t>Mining what processes?</a:t>
            </a:r>
            <a:br>
              <a:rPr lang="nl-NL" sz="2400" b="0" dirty="0">
                <a:solidFill>
                  <a:srgbClr val="FF0000"/>
                </a:solidFill>
              </a:rPr>
            </a:br>
            <a:br>
              <a:rPr lang="nl-NL" b="0" dirty="0">
                <a:solidFill>
                  <a:srgbClr val="FF0000"/>
                </a:solidFill>
              </a:rPr>
            </a:b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7672C-7B13-1034-B253-3B4E5AA6A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3FE4A51-7730-F67C-BA44-CD90330166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6591" y="1047080"/>
            <a:ext cx="10075333" cy="2777498"/>
          </a:xfrm>
        </p:spPr>
        <p:txBody>
          <a:bodyPr/>
          <a:lstStyle/>
          <a:p>
            <a:r>
              <a:rPr lang="nl-NL" sz="2400" i="1" dirty="0"/>
              <a:t>My history</a:t>
            </a:r>
            <a:r>
              <a:rPr lang="nl-NL" sz="24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finite state machines and Turing machines, as master student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Markov chains and in Markov decision processes, as PhD student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Petri nets when I was professor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post retirement:</a:t>
            </a:r>
          </a:p>
          <a:p>
            <a:pPr marL="698494" lvl="2" indent="-457200">
              <a:buFont typeface="Courier New" panose="02070309020205020404" pitchFamily="49" charset="0"/>
              <a:buChar char="o"/>
            </a:pPr>
            <a:r>
              <a:rPr lang="nl-NL" sz="2400" dirty="0"/>
              <a:t>Cellular automata</a:t>
            </a:r>
          </a:p>
          <a:p>
            <a:pPr marL="698494" lvl="2" indent="-457200">
              <a:buFont typeface="Courier New" panose="02070309020205020404" pitchFamily="49" charset="0"/>
              <a:buChar char="o"/>
            </a:pPr>
            <a:r>
              <a:rPr lang="nl-NL" sz="2400" dirty="0"/>
              <a:t>Quantum mechanics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LID4096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B478F8-92D3-AB04-15B1-2B9E1690F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244" y="3988719"/>
            <a:ext cx="6448508" cy="19802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C50EE0-4041-5ADD-13D4-EAF743596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304" y="4139751"/>
            <a:ext cx="3661452" cy="185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3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27164-3096-A226-BE47-0C2EA4822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333" y="281903"/>
            <a:ext cx="10075333" cy="978436"/>
          </a:xfrm>
        </p:spPr>
        <p:txBody>
          <a:bodyPr/>
          <a:lstStyle/>
          <a:p>
            <a:pPr algn="ctr"/>
            <a:r>
              <a:rPr lang="nl-NL" b="0" dirty="0">
                <a:solidFill>
                  <a:srgbClr val="FF0000"/>
                </a:solidFill>
              </a:rPr>
              <a:t>Frameworks for process modeling</a:t>
            </a:r>
            <a:br>
              <a:rPr lang="nl-NL" b="0" dirty="0">
                <a:solidFill>
                  <a:srgbClr val="FF0000"/>
                </a:solidFill>
              </a:rPr>
            </a:br>
            <a:r>
              <a:rPr lang="nl-NL" sz="2800" b="0" dirty="0">
                <a:solidFill>
                  <a:srgbClr val="FF0000"/>
                </a:solidFill>
              </a:rPr>
              <a:t>Lessons learned</a:t>
            </a:r>
            <a:br>
              <a:rPr lang="nl-NL" sz="3200" b="0" dirty="0">
                <a:solidFill>
                  <a:srgbClr val="FF0000"/>
                </a:solidFill>
              </a:rPr>
            </a:br>
            <a:endParaRPr lang="LID4096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4324D-4893-46E5-11E1-DFD0E3C97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27EF7E8-2A2B-20B4-D6B0-8B00DE0147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5745" y="1321597"/>
            <a:ext cx="11020507" cy="4214806"/>
          </a:xfrm>
        </p:spPr>
        <p:txBody>
          <a:bodyPr/>
          <a:lstStyle/>
          <a:p>
            <a:r>
              <a:rPr lang="nl-NL" i="1" dirty="0"/>
              <a:t>They all have</a:t>
            </a:r>
            <a:r>
              <a:rPr lang="nl-NL" dirty="0"/>
              <a:t>: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state space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time domain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evolution mechanism (going to the next state)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i="1" dirty="0"/>
              <a:t>Differences in structure: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l-NL" sz="2400" dirty="0"/>
              <a:t>Discrete of continous state space or time domain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l-NL" sz="2400" dirty="0"/>
              <a:t>Monolitic or distributed state spaces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l-NL" sz="2400" dirty="0"/>
              <a:t>Open or closed </a:t>
            </a:r>
            <a:r>
              <a:rPr lang="nl-NL" sz="2000" dirty="0"/>
              <a:t>(i.e. interaction with an environment)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l-NL" sz="2400" dirty="0"/>
              <a:t>Evolution sequential or in parallel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l-NL" sz="2400" dirty="0"/>
              <a:t>Deterministic or non-deterministic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LID4096" i="1" dirty="0"/>
          </a:p>
        </p:txBody>
      </p:sp>
    </p:spTree>
    <p:extLst>
      <p:ext uri="{BB962C8B-B14F-4D97-AF65-F5344CB8AC3E}">
        <p14:creationId xmlns:p14="http://schemas.microsoft.com/office/powerpoint/2010/main" val="379761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FCFE5-9DEA-4E3D-172A-9C0D34C84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A8AB6-2C4A-F511-ED15-263AFB178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333" y="552247"/>
            <a:ext cx="10075333" cy="978436"/>
          </a:xfrm>
        </p:spPr>
        <p:txBody>
          <a:bodyPr/>
          <a:lstStyle/>
          <a:p>
            <a:pPr algn="ctr"/>
            <a:r>
              <a:rPr lang="nl-NL" b="0" dirty="0">
                <a:solidFill>
                  <a:srgbClr val="FF0000"/>
                </a:solidFill>
              </a:rPr>
              <a:t>Frameworks for process modeling</a:t>
            </a:r>
            <a:br>
              <a:rPr lang="nl-NL" b="0" dirty="0">
                <a:solidFill>
                  <a:srgbClr val="FF0000"/>
                </a:solidFill>
              </a:rPr>
            </a:br>
            <a:r>
              <a:rPr lang="nl-NL" sz="2800" b="0" dirty="0">
                <a:solidFill>
                  <a:srgbClr val="FF0000"/>
                </a:solidFill>
              </a:rPr>
              <a:t>Lessons learned</a:t>
            </a:r>
            <a:br>
              <a:rPr lang="nl-NL" sz="3200" b="0" dirty="0">
                <a:solidFill>
                  <a:srgbClr val="FF0000"/>
                </a:solidFill>
              </a:rPr>
            </a:br>
            <a:endParaRPr lang="LID4096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F072B-A73C-5AC3-FAD1-D73685076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7</a:t>
            </a:fld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97FCD6-7BB4-5289-7D4D-A0C234A44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73141" y="2218414"/>
            <a:ext cx="9931178" cy="3483286"/>
          </a:xfrm>
        </p:spPr>
        <p:txBody>
          <a:bodyPr/>
          <a:lstStyle/>
          <a:p>
            <a:r>
              <a:rPr lang="nl-NL" dirty="0"/>
              <a:t>Differences in applications:</a:t>
            </a:r>
          </a:p>
          <a:p>
            <a:pPr marL="584194" lvl="2" indent="-342900"/>
            <a:r>
              <a:rPr lang="nl-NL" sz="2400" dirty="0"/>
              <a:t>Blueprint for </a:t>
            </a:r>
            <a:r>
              <a:rPr lang="nl-NL" sz="2400" i="1" dirty="0"/>
              <a:t>design</a:t>
            </a:r>
            <a:r>
              <a:rPr lang="nl-NL" sz="2400" dirty="0"/>
              <a:t> of a system</a:t>
            </a:r>
          </a:p>
          <a:p>
            <a:pPr marL="584194" lvl="2" indent="-342900"/>
            <a:r>
              <a:rPr lang="nl-NL" sz="2400" dirty="0"/>
              <a:t>Verification of the </a:t>
            </a:r>
            <a:r>
              <a:rPr lang="nl-NL" sz="2400" i="1" dirty="0"/>
              <a:t>correctness</a:t>
            </a:r>
            <a:r>
              <a:rPr lang="nl-NL" sz="2400" dirty="0"/>
              <a:t> of a system </a:t>
            </a:r>
          </a:p>
          <a:p>
            <a:pPr marL="584194" lvl="2" indent="-342900"/>
            <a:r>
              <a:rPr lang="nl-NL" sz="2400" dirty="0"/>
              <a:t>Analysis of the </a:t>
            </a:r>
            <a:r>
              <a:rPr lang="nl-NL" sz="2400" i="1" dirty="0"/>
              <a:t>efficiency </a:t>
            </a:r>
            <a:r>
              <a:rPr lang="nl-NL" sz="2400" dirty="0"/>
              <a:t>of a system</a:t>
            </a:r>
          </a:p>
          <a:p>
            <a:pPr marL="584194" lvl="2" indent="-342900"/>
            <a:r>
              <a:rPr lang="nl-NL" sz="2400" dirty="0"/>
              <a:t>Prediction of the </a:t>
            </a:r>
            <a:r>
              <a:rPr lang="nl-NL" sz="2400" i="1" dirty="0"/>
              <a:t>behavior</a:t>
            </a:r>
            <a:r>
              <a:rPr lang="nl-NL" sz="2400" dirty="0"/>
              <a:t> of a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LID4096" i="1" dirty="0"/>
          </a:p>
        </p:txBody>
      </p:sp>
    </p:spTree>
    <p:extLst>
      <p:ext uri="{BB962C8B-B14F-4D97-AF65-F5344CB8AC3E}">
        <p14:creationId xmlns:p14="http://schemas.microsoft.com/office/powerpoint/2010/main" val="37029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034E4-8784-1063-1381-745BA272C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4535ABCE-A4BE-3B52-5412-F13228069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9" y="151076"/>
            <a:ext cx="11648141" cy="836688"/>
          </a:xfrm>
        </p:spPr>
        <p:txBody>
          <a:bodyPr/>
          <a:lstStyle/>
          <a:p>
            <a:pPr algn="ctr"/>
            <a:r>
              <a:rPr lang="nl-NL" b="0" dirty="0">
                <a:solidFill>
                  <a:srgbClr val="FF0000"/>
                </a:solidFill>
              </a:rPr>
              <a:t>Frameworks for process modeling</a:t>
            </a:r>
            <a:br>
              <a:rPr lang="nl-NL" b="0" dirty="0">
                <a:solidFill>
                  <a:srgbClr val="FF0000"/>
                </a:solidFill>
              </a:rPr>
            </a:br>
            <a:r>
              <a:rPr lang="nl-NL" sz="2800" b="0" dirty="0">
                <a:solidFill>
                  <a:srgbClr val="FF0000"/>
                </a:solidFill>
              </a:rPr>
              <a:t>taxonomy</a:t>
            </a:r>
            <a:br>
              <a:rPr lang="nl-NL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DD2D8B-45D8-68A3-0B04-6CAB1AD89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" y="6091200"/>
            <a:ext cx="7323664" cy="763048"/>
          </a:xfrm>
        </p:spPr>
        <p:txBody>
          <a:bodyPr/>
          <a:lstStyle/>
          <a:p>
            <a:pPr defTabSz="914377"/>
            <a:fld id="{C194BDB0-F4EA-4DD6-8281-CCE2440D0CE0}" type="slidenum">
              <a:rPr lang="en-GB">
                <a:solidFill>
                  <a:prstClr val="black"/>
                </a:solidFill>
                <a:latin typeface="Calibri"/>
              </a:rPr>
              <a:pPr defTabSz="914377"/>
              <a:t>8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24E43F-BB1F-F3EA-0AEB-D66C185DB075}"/>
              </a:ext>
            </a:extLst>
          </p:cNvPr>
          <p:cNvSpPr txBox="1"/>
          <p:nvPr/>
        </p:nvSpPr>
        <p:spPr>
          <a:xfrm>
            <a:off x="3037398" y="5606073"/>
            <a:ext cx="725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See Will’s </a:t>
            </a:r>
            <a:r>
              <a:rPr lang="de-CH" dirty="0" err="1"/>
              <a:t>FestSchrift</a:t>
            </a:r>
            <a:r>
              <a:rPr lang="de-CH" dirty="0"/>
              <a:t>: Mining a </a:t>
            </a:r>
            <a:r>
              <a:rPr lang="de-CH" dirty="0" err="1"/>
              <a:t>Scientist’s</a:t>
            </a:r>
            <a:r>
              <a:rPr lang="de-CH" dirty="0"/>
              <a:t> </a:t>
            </a:r>
            <a:r>
              <a:rPr lang="de-CH" dirty="0" err="1"/>
              <a:t>Process</a:t>
            </a:r>
            <a:r>
              <a:rPr lang="de-CH" dirty="0"/>
              <a:t>, </a:t>
            </a:r>
            <a:r>
              <a:rPr lang="nl-NL" dirty="0"/>
              <a:t>with Kees van Berkel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F907CB-E543-3A6E-54FD-A54A8622B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98" y="1103558"/>
            <a:ext cx="11092070" cy="444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0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CF132-A5E4-1F77-9E72-4B00B4D8B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0" dirty="0">
                <a:solidFill>
                  <a:srgbClr val="FF0000"/>
                </a:solidFill>
              </a:rPr>
              <a:t>Markov processes vs Quantum mechanics</a:t>
            </a:r>
            <a:br>
              <a:rPr lang="nl-NL" b="0" dirty="0">
                <a:solidFill>
                  <a:srgbClr val="FF0000"/>
                </a:solidFill>
              </a:rPr>
            </a:br>
            <a:r>
              <a:rPr lang="nl-NL" sz="2800" b="0" dirty="0">
                <a:solidFill>
                  <a:srgbClr val="FF0000"/>
                </a:solidFill>
              </a:rPr>
              <a:t>Markov processes</a:t>
            </a:r>
            <a:br>
              <a:rPr lang="nl-NL" b="0" dirty="0">
                <a:solidFill>
                  <a:srgbClr val="FF0000"/>
                </a:solidFill>
              </a:rPr>
            </a:b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6BF78-B69E-1F4D-5E88-747B1DC13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9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icture Placeholder 4">
                <a:extLst>
                  <a:ext uri="{FF2B5EF4-FFF2-40B4-BE49-F238E27FC236}">
                    <a16:creationId xmlns:a16="http://schemas.microsoft.com/office/drawing/2014/main" id="{565AC892-551D-31F5-7044-0C16485E263A}"/>
                  </a:ext>
                </a:extLst>
              </p:cNvPr>
              <p:cNvSpPr>
                <a:spLocks noGrp="1"/>
              </p:cNvSpPr>
              <p:nvPr>
                <p:ph type="pic" sz="quarter" idx="13"/>
              </p:nvPr>
            </p:nvSpPr>
            <p:spPr>
              <a:xfrm>
                <a:off x="461177" y="1892410"/>
                <a:ext cx="10829676" cy="3809290"/>
              </a:xfrm>
            </p:spPr>
            <p:txBody>
              <a:bodyPr/>
              <a:lstStyle/>
              <a:p>
                <a:r>
                  <a:rPr lang="nl-NL" dirty="0"/>
                  <a:t>Ongoing discussions about classical probability theory and probabilities in QM!</a:t>
                </a:r>
              </a:p>
              <a:p>
                <a:endParaRPr lang="nl-NL" dirty="0"/>
              </a:p>
              <a:p>
                <a:r>
                  <a:rPr lang="nl-NL" dirty="0"/>
                  <a:t>Quick survey of </a:t>
                </a:r>
                <a:r>
                  <a:rPr lang="nl-NL" i="1" dirty="0"/>
                  <a:t>Markov</a:t>
                </a:r>
                <a:r>
                  <a:rPr lang="nl-NL" dirty="0"/>
                  <a:t> processes: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nl-NL" dirty="0"/>
                  <a:t>discrete time: </a:t>
                </a:r>
                <a14:m>
                  <m:oMath xmlns:m="http://schemas.openxmlformats.org/officeDocument/2006/math">
                    <m:r>
                      <a:rPr lang="nl-NL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𝕡</m:t>
                    </m:r>
                  </m:oMath>
                </a14:m>
                <a:r>
                  <a:rPr lang="nl-NL" dirty="0"/>
                  <a:t>[X(t+1)=j | X(t)=i]   =  P(i,j)                  </a:t>
                </a:r>
                <a:r>
                  <a:rPr lang="nl-NL" sz="2000" dirty="0"/>
                  <a:t>(characterized by matrix P)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nl-NL" dirty="0"/>
                  <a:t>continuous time: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𝕡</m:t>
                    </m:r>
                    <m:r>
                      <a:rPr lang="nl-NL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</m:oMath>
                </a14:m>
                <a:r>
                  <a:rPr lang="nl-NL" dirty="0"/>
                  <a:t>X(t+h)=j | X(t)=i]  =  h.Q(i,j)+ o(h) if i≠</a:t>
                </a:r>
                <a:r>
                  <a:rPr lang="nl-NL" sz="2000" dirty="0"/>
                  <a:t>j          (Q(i,i)=-∑Q(i,j), i≠j)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dirty="0"/>
                  <a:t>  evolution:                                         </a:t>
                </a:r>
                <a:r>
                  <a:rPr lang="el-GR" dirty="0"/>
                  <a:t>π </a:t>
                </a:r>
                <a:r>
                  <a:rPr lang="nl-NL" dirty="0"/>
                  <a:t>(t)  =  exp(Qt).</a:t>
                </a:r>
                <a:r>
                  <a:rPr lang="el-GR" dirty="0"/>
                  <a:t>π</a:t>
                </a:r>
                <a:r>
                  <a:rPr lang="nl-NL" dirty="0"/>
                  <a:t> (0)                 </a:t>
                </a:r>
                <a:r>
                  <a:rPr lang="nl-NL" sz="2000" dirty="0"/>
                  <a:t>(</a:t>
                </a:r>
                <a:r>
                  <a:rPr lang="el-GR" sz="2000" dirty="0"/>
                  <a:t>π</a:t>
                </a:r>
                <a:r>
                  <a:rPr lang="nl-NL" sz="2000" baseline="-25000" dirty="0"/>
                  <a:t>j</a:t>
                </a:r>
                <a:r>
                  <a:rPr lang="nl-NL" sz="2000" dirty="0"/>
                  <a:t>(t)=P[X(t)=j]) </a:t>
                </a:r>
              </a:p>
              <a:p>
                <a:r>
                  <a:rPr lang="nl-NL" sz="2000" dirty="0"/>
                  <a:t> </a:t>
                </a:r>
              </a:p>
              <a:p>
                <a:r>
                  <a:rPr lang="nl-NL" sz="2000" dirty="0">
                    <a:solidFill>
                      <a:srgbClr val="FF0000"/>
                    </a:solidFill>
                  </a:rPr>
                  <a:t>           </a:t>
                </a:r>
                <a:r>
                  <a:rPr lang="nl-NL" sz="2800" dirty="0">
                    <a:solidFill>
                      <a:srgbClr val="FF0000"/>
                    </a:solidFill>
                  </a:rPr>
                  <a:t>evolution is deterministic!</a:t>
                </a:r>
              </a:p>
            </p:txBody>
          </p:sp>
        </mc:Choice>
        <mc:Fallback xmlns="">
          <p:sp>
            <p:nvSpPr>
              <p:cNvPr id="5" name="Picture Placeholder 4">
                <a:extLst>
                  <a:ext uri="{FF2B5EF4-FFF2-40B4-BE49-F238E27FC236}">
                    <a16:creationId xmlns:a16="http://schemas.microsoft.com/office/drawing/2014/main" id="{565AC892-551D-31F5-7044-0C16485E26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pic" sz="quarter" idx="13"/>
              </p:nvPr>
            </p:nvSpPr>
            <p:spPr>
              <a:xfrm>
                <a:off x="461177" y="1892410"/>
                <a:ext cx="10829676" cy="3809290"/>
              </a:xfrm>
              <a:blipFill>
                <a:blip r:embed="rId2"/>
                <a:stretch>
                  <a:fillRect l="-1858" t="-2400" r="-28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231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TUe_PPT_V2">
      <a:dk1>
        <a:sysClr val="windowText" lastClr="000000"/>
      </a:dk1>
      <a:lt1>
        <a:sysClr val="window" lastClr="FFFFFF"/>
      </a:lt1>
      <a:dk2>
        <a:srgbClr val="C81919"/>
      </a:dk2>
      <a:lt2>
        <a:srgbClr val="101073"/>
      </a:lt2>
      <a:accent1>
        <a:srgbClr val="C81919"/>
      </a:accent1>
      <a:accent2>
        <a:srgbClr val="9E9EB1"/>
      </a:accent2>
      <a:accent3>
        <a:srgbClr val="0092B5"/>
      </a:accent3>
      <a:accent4>
        <a:srgbClr val="FF9A00"/>
      </a:accent4>
      <a:accent5>
        <a:srgbClr val="101073"/>
      </a:accent5>
      <a:accent6>
        <a:srgbClr val="CEDF00"/>
      </a:accent6>
      <a:hlink>
        <a:srgbClr val="0563C1"/>
      </a:hlink>
      <a:folHlink>
        <a:srgbClr val="954F72"/>
      </a:folHlink>
    </a:clrScheme>
    <a:fontScheme name="TUe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e_16x9.potx" id="{9370F84E-7576-4FDA-B736-A09996DF8429}" vid="{ED81D3C9-A1FB-4E5B-AF38-E92F700A58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2975</TotalTime>
  <Words>1360</Words>
  <Application>Microsoft Office PowerPoint</Application>
  <PresentationFormat>Widescreen</PresentationFormat>
  <Paragraphs>139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Arial</vt:lpstr>
      <vt:lpstr>Calibri</vt:lpstr>
      <vt:lpstr>Cambria Math</vt:lpstr>
      <vt:lpstr>Courier New</vt:lpstr>
      <vt:lpstr>Wingdings</vt:lpstr>
      <vt:lpstr>Kantoorthema</vt:lpstr>
      <vt:lpstr>Determinism or Non-determinism:  Is there a Free Wil(l)? Kees van Hee   </vt:lpstr>
      <vt:lpstr>Brief history of Wil*   </vt:lpstr>
      <vt:lpstr>Brief history of Wil  </vt:lpstr>
      <vt:lpstr>Wil</vt:lpstr>
      <vt:lpstr>Frameworks for process modeling Mining what processes?  </vt:lpstr>
      <vt:lpstr>Frameworks for process modeling Lessons learned </vt:lpstr>
      <vt:lpstr>Frameworks for process modeling Lessons learned </vt:lpstr>
      <vt:lpstr>Frameworks for process modeling taxonomy </vt:lpstr>
      <vt:lpstr>Markov processes vs Quantum mechanics Markov processes </vt:lpstr>
      <vt:lpstr>Markov processes vs Quantum mechanics Quantum mechanics</vt:lpstr>
      <vt:lpstr>Markov processes vs Quantum mechanics striking similarity </vt:lpstr>
      <vt:lpstr> Is nature deterministic or not? </vt:lpstr>
      <vt:lpstr> The answer via the Bell experiment </vt:lpstr>
      <vt:lpstr>The answer via the Bell experiment No hidden variables   </vt:lpstr>
      <vt:lpstr> Is there a free will? </vt:lpstr>
      <vt:lpstr>Interpretations  of QM  (wikipedia)</vt:lpstr>
      <vt:lpstr> Deterministic or not?</vt:lpstr>
      <vt:lpstr>Stern-Gerlach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Kees van Hee</dc:creator>
  <cp:lastModifiedBy>Kees van Hee</cp:lastModifiedBy>
  <cp:revision>3</cp:revision>
  <dcterms:created xsi:type="dcterms:W3CDTF">2026-03-09T20:49:13Z</dcterms:created>
  <dcterms:modified xsi:type="dcterms:W3CDTF">2026-03-29T11:58:38Z</dcterms:modified>
</cp:coreProperties>
</file>